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28"/>
  </p:notesMasterIdLst>
  <p:sldIdLst>
    <p:sldId id="298" r:id="rId5"/>
    <p:sldId id="325" r:id="rId6"/>
    <p:sldId id="306" r:id="rId7"/>
    <p:sldId id="307" r:id="rId8"/>
    <p:sldId id="300" r:id="rId9"/>
    <p:sldId id="302" r:id="rId10"/>
    <p:sldId id="312" r:id="rId11"/>
    <p:sldId id="310" r:id="rId12"/>
    <p:sldId id="311" r:id="rId13"/>
    <p:sldId id="313" r:id="rId14"/>
    <p:sldId id="314" r:id="rId15"/>
    <p:sldId id="315" r:id="rId16"/>
    <p:sldId id="308" r:id="rId17"/>
    <p:sldId id="316" r:id="rId18"/>
    <p:sldId id="317" r:id="rId19"/>
    <p:sldId id="318" r:id="rId20"/>
    <p:sldId id="319" r:id="rId21"/>
    <p:sldId id="309" r:id="rId22"/>
    <p:sldId id="320" r:id="rId23"/>
    <p:sldId id="321" r:id="rId24"/>
    <p:sldId id="322" r:id="rId25"/>
    <p:sldId id="323" r:id="rId26"/>
    <p:sldId id="324"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5B691D7-EF2A-40C8-99AB-546E6759A329}" v="42" dt="2023-07-16T17:33:37.685"/>
  </p1510:revLst>
</p1510:revInfo>
</file>

<file path=ppt/tableStyles.xml><?xml version="1.0" encoding="utf-8"?>
<a:tblStyleLst xmlns:a="http://schemas.openxmlformats.org/drawingml/2006/main" def="{5C22544A-7EE6-4342-B048-85BDC9FD1C3A}">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0191" autoAdjust="0"/>
  </p:normalViewPr>
  <p:slideViewPr>
    <p:cSldViewPr snapToGrid="0">
      <p:cViewPr varScale="1">
        <p:scale>
          <a:sx n="103" d="100"/>
          <a:sy n="103" d="100"/>
        </p:scale>
        <p:origin x="912"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microsoft.com/office/2015/10/relationships/revisionInfo" Target="revisionInfo.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viewProps" Target="viewProps.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ebastian Coroian" userId="1f2e242ef684e813" providerId="LiveId" clId="{55B691D7-EF2A-40C8-99AB-546E6759A329}"/>
    <pc:docChg chg="undo redo custSel addSld delSld modSld">
      <pc:chgData name="Sebastian Coroian" userId="1f2e242ef684e813" providerId="LiveId" clId="{55B691D7-EF2A-40C8-99AB-546E6759A329}" dt="2023-07-16T17:33:58.475" v="2136" actId="1076"/>
      <pc:docMkLst>
        <pc:docMk/>
      </pc:docMkLst>
      <pc:sldChg chg="del">
        <pc:chgData name="Sebastian Coroian" userId="1f2e242ef684e813" providerId="LiveId" clId="{55B691D7-EF2A-40C8-99AB-546E6759A329}" dt="2023-07-16T11:16:54.340" v="230" actId="47"/>
        <pc:sldMkLst>
          <pc:docMk/>
          <pc:sldMk cId="3789787261" sldId="301"/>
        </pc:sldMkLst>
      </pc:sldChg>
      <pc:sldChg chg="addSp delSp modSp add del mod">
        <pc:chgData name="Sebastian Coroian" userId="1f2e242ef684e813" providerId="LiveId" clId="{55B691D7-EF2A-40C8-99AB-546E6759A329}" dt="2023-07-16T12:27:09.792" v="276" actId="1076"/>
        <pc:sldMkLst>
          <pc:docMk/>
          <pc:sldMk cId="4029137603" sldId="302"/>
        </pc:sldMkLst>
        <pc:spChg chg="mod">
          <ac:chgData name="Sebastian Coroian" userId="1f2e242ef684e813" providerId="LiveId" clId="{55B691D7-EF2A-40C8-99AB-546E6759A329}" dt="2023-07-16T11:27:43.004" v="247" actId="20577"/>
          <ac:spMkLst>
            <pc:docMk/>
            <pc:sldMk cId="4029137603" sldId="302"/>
            <ac:spMk id="2" creationId="{DECDE70C-2FC8-471E-B068-226D37963A76}"/>
          </ac:spMkLst>
        </pc:spChg>
        <pc:spChg chg="add del mod">
          <ac:chgData name="Sebastian Coroian" userId="1f2e242ef684e813" providerId="LiveId" clId="{55B691D7-EF2A-40C8-99AB-546E6759A329}" dt="2023-07-16T11:17:09.217" v="233" actId="478"/>
          <ac:spMkLst>
            <pc:docMk/>
            <pc:sldMk cId="4029137603" sldId="302"/>
            <ac:spMk id="3" creationId="{55307131-BFCF-E9D7-72E8-189A912D1B1F}"/>
          </ac:spMkLst>
        </pc:spChg>
        <pc:spChg chg="add mod">
          <ac:chgData name="Sebastian Coroian" userId="1f2e242ef684e813" providerId="LiveId" clId="{55B691D7-EF2A-40C8-99AB-546E6759A329}" dt="2023-07-16T12:24:52.023" v="265" actId="1076"/>
          <ac:spMkLst>
            <pc:docMk/>
            <pc:sldMk cId="4029137603" sldId="302"/>
            <ac:spMk id="4" creationId="{2A84825B-69D7-1DFF-6479-B9654890A94F}"/>
          </ac:spMkLst>
        </pc:spChg>
        <pc:picChg chg="add mod modCrop">
          <ac:chgData name="Sebastian Coroian" userId="1f2e242ef684e813" providerId="LiveId" clId="{55B691D7-EF2A-40C8-99AB-546E6759A329}" dt="2023-07-16T12:27:09.792" v="276" actId="1076"/>
          <ac:picMkLst>
            <pc:docMk/>
            <pc:sldMk cId="4029137603" sldId="302"/>
            <ac:picMk id="6" creationId="{B266EE32-7A63-09A2-394F-93DD471F31E3}"/>
          </ac:picMkLst>
        </pc:picChg>
        <pc:picChg chg="del">
          <ac:chgData name="Sebastian Coroian" userId="1f2e242ef684e813" providerId="LiveId" clId="{55B691D7-EF2A-40C8-99AB-546E6759A329}" dt="2023-07-16T11:16:57.822" v="231" actId="478"/>
          <ac:picMkLst>
            <pc:docMk/>
            <pc:sldMk cId="4029137603" sldId="302"/>
            <ac:picMk id="2050" creationId="{F259F387-2345-459B-BBCB-7490EEE67897}"/>
          </ac:picMkLst>
        </pc:picChg>
        <pc:picChg chg="del">
          <ac:chgData name="Sebastian Coroian" userId="1f2e242ef684e813" providerId="LiveId" clId="{55B691D7-EF2A-40C8-99AB-546E6759A329}" dt="2023-07-16T11:17:10.950" v="235" actId="478"/>
          <ac:picMkLst>
            <pc:docMk/>
            <pc:sldMk cId="4029137603" sldId="302"/>
            <ac:picMk id="2052" creationId="{5864801C-B00F-408B-A0E5-FCA27C30D25B}"/>
          </ac:picMkLst>
        </pc:picChg>
        <pc:picChg chg="del">
          <ac:chgData name="Sebastian Coroian" userId="1f2e242ef684e813" providerId="LiveId" clId="{55B691D7-EF2A-40C8-99AB-546E6759A329}" dt="2023-07-16T11:17:10.051" v="234" actId="478"/>
          <ac:picMkLst>
            <pc:docMk/>
            <pc:sldMk cId="4029137603" sldId="302"/>
            <ac:picMk id="2054" creationId="{89BEDA79-3D3D-4141-BA7A-A2239952844A}"/>
          </ac:picMkLst>
        </pc:picChg>
        <pc:picChg chg="del">
          <ac:chgData name="Sebastian Coroian" userId="1f2e242ef684e813" providerId="LiveId" clId="{55B691D7-EF2A-40C8-99AB-546E6759A329}" dt="2023-07-16T11:17:05.129" v="232" actId="478"/>
          <ac:picMkLst>
            <pc:docMk/>
            <pc:sldMk cId="4029137603" sldId="302"/>
            <ac:picMk id="2056" creationId="{626F5F68-70D0-4AD0-8EA7-AB3045580ACD}"/>
          </ac:picMkLst>
        </pc:picChg>
      </pc:sldChg>
      <pc:sldChg chg="del">
        <pc:chgData name="Sebastian Coroian" userId="1f2e242ef684e813" providerId="LiveId" clId="{55B691D7-EF2A-40C8-99AB-546E6759A329}" dt="2023-07-16T11:16:50.805" v="229" actId="47"/>
        <pc:sldMkLst>
          <pc:docMk/>
          <pc:sldMk cId="3256814960" sldId="303"/>
        </pc:sldMkLst>
      </pc:sldChg>
      <pc:sldChg chg="del">
        <pc:chgData name="Sebastian Coroian" userId="1f2e242ef684e813" providerId="LiveId" clId="{55B691D7-EF2A-40C8-99AB-546E6759A329}" dt="2023-07-16T11:16:49.510" v="228" actId="47"/>
        <pc:sldMkLst>
          <pc:docMk/>
          <pc:sldMk cId="276239965" sldId="304"/>
        </pc:sldMkLst>
      </pc:sldChg>
      <pc:sldChg chg="addSp delSp modSp add mod">
        <pc:chgData name="Sebastian Coroian" userId="1f2e242ef684e813" providerId="LiveId" clId="{55B691D7-EF2A-40C8-99AB-546E6759A329}" dt="2023-07-16T11:12:25.513" v="227" actId="20577"/>
        <pc:sldMkLst>
          <pc:docMk/>
          <pc:sldMk cId="1495968564" sldId="307"/>
        </pc:sldMkLst>
        <pc:spChg chg="mod">
          <ac:chgData name="Sebastian Coroian" userId="1f2e242ef684e813" providerId="LiveId" clId="{55B691D7-EF2A-40C8-99AB-546E6759A329}" dt="2023-07-16T11:07:04.625" v="16" actId="20577"/>
          <ac:spMkLst>
            <pc:docMk/>
            <pc:sldMk cId="1495968564" sldId="307"/>
            <ac:spMk id="2" creationId="{5562560A-39DB-447E-B55D-785089E3EC30}"/>
          </ac:spMkLst>
        </pc:spChg>
        <pc:spChg chg="add del mod">
          <ac:chgData name="Sebastian Coroian" userId="1f2e242ef684e813" providerId="LiveId" clId="{55B691D7-EF2A-40C8-99AB-546E6759A329}" dt="2023-07-16T11:07:29.935" v="20" actId="478"/>
          <ac:spMkLst>
            <pc:docMk/>
            <pc:sldMk cId="1495968564" sldId="307"/>
            <ac:spMk id="4" creationId="{7EFA96CC-97D9-B281-46D3-DCAB95AD319A}"/>
          </ac:spMkLst>
        </pc:spChg>
        <pc:spChg chg="add del mod">
          <ac:chgData name="Sebastian Coroian" userId="1f2e242ef684e813" providerId="LiveId" clId="{55B691D7-EF2A-40C8-99AB-546E6759A329}" dt="2023-07-16T11:08:36.901" v="29"/>
          <ac:spMkLst>
            <pc:docMk/>
            <pc:sldMk cId="1495968564" sldId="307"/>
            <ac:spMk id="7" creationId="{7D0286A7-71FA-703F-B262-C382886D570C}"/>
          </ac:spMkLst>
        </pc:spChg>
        <pc:spChg chg="add mod">
          <ac:chgData name="Sebastian Coroian" userId="1f2e242ef684e813" providerId="LiveId" clId="{55B691D7-EF2A-40C8-99AB-546E6759A329}" dt="2023-07-16T11:12:25.513" v="227" actId="20577"/>
          <ac:spMkLst>
            <pc:docMk/>
            <pc:sldMk cId="1495968564" sldId="307"/>
            <ac:spMk id="8" creationId="{96645067-238E-B222-B6FA-3F003E8436B4}"/>
          </ac:spMkLst>
        </pc:spChg>
        <pc:spChg chg="del">
          <ac:chgData name="Sebastian Coroian" userId="1f2e242ef684e813" providerId="LiveId" clId="{55B691D7-EF2A-40C8-99AB-546E6759A329}" dt="2023-07-16T11:07:32.838" v="21" actId="478"/>
          <ac:spMkLst>
            <pc:docMk/>
            <pc:sldMk cId="1495968564" sldId="307"/>
            <ac:spMk id="18" creationId="{F0C0EECF-BB59-E38A-2F7C-9620CC3B3AE7}"/>
          </ac:spMkLst>
        </pc:spChg>
        <pc:picChg chg="add mod">
          <ac:chgData name="Sebastian Coroian" userId="1f2e242ef684e813" providerId="LiveId" clId="{55B691D7-EF2A-40C8-99AB-546E6759A329}" dt="2023-07-16T11:08:34.558" v="27" actId="14100"/>
          <ac:picMkLst>
            <pc:docMk/>
            <pc:sldMk cId="1495968564" sldId="307"/>
            <ac:picMk id="6" creationId="{DAAC4243-F7C7-E58C-56F5-4A1F7F587E70}"/>
          </ac:picMkLst>
        </pc:picChg>
        <pc:picChg chg="del">
          <ac:chgData name="Sebastian Coroian" userId="1f2e242ef684e813" providerId="LiveId" clId="{55B691D7-EF2A-40C8-99AB-546E6759A329}" dt="2023-07-16T11:07:24.792" v="17" actId="478"/>
          <ac:picMkLst>
            <pc:docMk/>
            <pc:sldMk cId="1495968564" sldId="307"/>
            <ac:picMk id="10" creationId="{4EFEEA8C-EC49-A0AF-F62E-23105EE03EB0}"/>
          </ac:picMkLst>
        </pc:picChg>
        <pc:picChg chg="del">
          <ac:chgData name="Sebastian Coroian" userId="1f2e242ef684e813" providerId="LiveId" clId="{55B691D7-EF2A-40C8-99AB-546E6759A329}" dt="2023-07-16T11:07:25.806" v="18" actId="478"/>
          <ac:picMkLst>
            <pc:docMk/>
            <pc:sldMk cId="1495968564" sldId="307"/>
            <ac:picMk id="15" creationId="{ED045FEB-C864-D1C5-0CC7-FAC35442DE52}"/>
          </ac:picMkLst>
        </pc:picChg>
        <pc:picChg chg="del">
          <ac:chgData name="Sebastian Coroian" userId="1f2e242ef684e813" providerId="LiveId" clId="{55B691D7-EF2A-40C8-99AB-546E6759A329}" dt="2023-07-16T11:07:26.440" v="19" actId="478"/>
          <ac:picMkLst>
            <pc:docMk/>
            <pc:sldMk cId="1495968564" sldId="307"/>
            <ac:picMk id="17" creationId="{143EA393-BEF8-A067-34EB-36BC29EA69C9}"/>
          </ac:picMkLst>
        </pc:picChg>
      </pc:sldChg>
      <pc:sldChg chg="addSp modSp add mod">
        <pc:chgData name="Sebastian Coroian" userId="1f2e242ef684e813" providerId="LiveId" clId="{55B691D7-EF2A-40C8-99AB-546E6759A329}" dt="2023-07-16T15:25:49.738" v="1044" actId="1076"/>
        <pc:sldMkLst>
          <pc:docMk/>
          <pc:sldMk cId="1340186363" sldId="308"/>
        </pc:sldMkLst>
        <pc:spChg chg="mod">
          <ac:chgData name="Sebastian Coroian" userId="1f2e242ef684e813" providerId="LiveId" clId="{55B691D7-EF2A-40C8-99AB-546E6759A329}" dt="2023-07-16T11:37:36.506" v="254" actId="20577"/>
          <ac:spMkLst>
            <pc:docMk/>
            <pc:sldMk cId="1340186363" sldId="308"/>
            <ac:spMk id="2" creationId="{DECDE70C-2FC8-471E-B068-226D37963A76}"/>
          </ac:spMkLst>
        </pc:spChg>
        <pc:spChg chg="add mod">
          <ac:chgData name="Sebastian Coroian" userId="1f2e242ef684e813" providerId="LiveId" clId="{55B691D7-EF2A-40C8-99AB-546E6759A329}" dt="2023-07-16T15:25:49.738" v="1044" actId="1076"/>
          <ac:spMkLst>
            <pc:docMk/>
            <pc:sldMk cId="1340186363" sldId="308"/>
            <ac:spMk id="3" creationId="{D72EC31D-3644-D0F7-69D0-023A3575ED1F}"/>
          </ac:spMkLst>
        </pc:spChg>
        <pc:picChg chg="add mod">
          <ac:chgData name="Sebastian Coroian" userId="1f2e242ef684e813" providerId="LiveId" clId="{55B691D7-EF2A-40C8-99AB-546E6759A329}" dt="2023-07-16T15:25:15.651" v="1040" actId="1076"/>
          <ac:picMkLst>
            <pc:docMk/>
            <pc:sldMk cId="1340186363" sldId="308"/>
            <ac:picMk id="5" creationId="{8CF45C03-0395-6ED2-94E5-482DF304A10B}"/>
          </ac:picMkLst>
        </pc:picChg>
      </pc:sldChg>
      <pc:sldChg chg="new del">
        <pc:chgData name="Sebastian Coroian" userId="1f2e242ef684e813" providerId="LiveId" clId="{55B691D7-EF2A-40C8-99AB-546E6759A329}" dt="2023-07-16T11:27:28.283" v="245" actId="47"/>
        <pc:sldMkLst>
          <pc:docMk/>
          <pc:sldMk cId="1424682775" sldId="309"/>
        </pc:sldMkLst>
      </pc:sldChg>
      <pc:sldChg chg="addSp modSp add mod">
        <pc:chgData name="Sebastian Coroian" userId="1f2e242ef684e813" providerId="LiveId" clId="{55B691D7-EF2A-40C8-99AB-546E6759A329}" dt="2023-07-16T16:47:39.486" v="1658" actId="1076"/>
        <pc:sldMkLst>
          <pc:docMk/>
          <pc:sldMk cId="3044299379" sldId="309"/>
        </pc:sldMkLst>
        <pc:spChg chg="mod">
          <ac:chgData name="Sebastian Coroian" userId="1f2e242ef684e813" providerId="LiveId" clId="{55B691D7-EF2A-40C8-99AB-546E6759A329}" dt="2023-07-16T11:37:51.242" v="262" actId="20577"/>
          <ac:spMkLst>
            <pc:docMk/>
            <pc:sldMk cId="3044299379" sldId="309"/>
            <ac:spMk id="2" creationId="{DECDE70C-2FC8-471E-B068-226D37963A76}"/>
          </ac:spMkLst>
        </pc:spChg>
        <pc:spChg chg="add mod">
          <ac:chgData name="Sebastian Coroian" userId="1f2e242ef684e813" providerId="LiveId" clId="{55B691D7-EF2A-40C8-99AB-546E6759A329}" dt="2023-07-16T16:47:32.923" v="1657"/>
          <ac:spMkLst>
            <pc:docMk/>
            <pc:sldMk cId="3044299379" sldId="309"/>
            <ac:spMk id="5" creationId="{82069DAA-57CB-6596-D1DE-E210806675CF}"/>
          </ac:spMkLst>
        </pc:spChg>
        <pc:picChg chg="add mod">
          <ac:chgData name="Sebastian Coroian" userId="1f2e242ef684e813" providerId="LiveId" clId="{55B691D7-EF2A-40C8-99AB-546E6759A329}" dt="2023-07-16T16:47:39.486" v="1658" actId="1076"/>
          <ac:picMkLst>
            <pc:docMk/>
            <pc:sldMk cId="3044299379" sldId="309"/>
            <ac:picMk id="4" creationId="{C8C18080-27DC-030D-20E0-07DF7F7F0AA3}"/>
          </ac:picMkLst>
        </pc:picChg>
      </pc:sldChg>
      <pc:sldChg chg="addSp delSp modSp new mod setBg modClrScheme delDesignElem chgLayout modNotesTx">
        <pc:chgData name="Sebastian Coroian" userId="1f2e242ef684e813" providerId="LiveId" clId="{55B691D7-EF2A-40C8-99AB-546E6759A329}" dt="2023-07-16T17:26:54.827" v="2051" actId="20577"/>
        <pc:sldMkLst>
          <pc:docMk/>
          <pc:sldMk cId="1117068680" sldId="310"/>
        </pc:sldMkLst>
        <pc:spChg chg="del mod">
          <ac:chgData name="Sebastian Coroian" userId="1f2e242ef684e813" providerId="LiveId" clId="{55B691D7-EF2A-40C8-99AB-546E6759A329}" dt="2023-07-16T12:28:05.769" v="279" actId="700"/>
          <ac:spMkLst>
            <pc:docMk/>
            <pc:sldMk cId="1117068680" sldId="310"/>
            <ac:spMk id="2" creationId="{AD995EB1-2644-01F9-D2C1-F43A26AA2853}"/>
          </ac:spMkLst>
        </pc:spChg>
        <pc:spChg chg="del mod">
          <ac:chgData name="Sebastian Coroian" userId="1f2e242ef684e813" providerId="LiveId" clId="{55B691D7-EF2A-40C8-99AB-546E6759A329}" dt="2023-07-16T12:28:05.769" v="279" actId="700"/>
          <ac:spMkLst>
            <pc:docMk/>
            <pc:sldMk cId="1117068680" sldId="310"/>
            <ac:spMk id="3" creationId="{66BA990D-7977-25A1-B22F-9B679B4D8F86}"/>
          </ac:spMkLst>
        </pc:spChg>
        <pc:spChg chg="add mod">
          <ac:chgData name="Sebastian Coroian" userId="1f2e242ef684e813" providerId="LiveId" clId="{55B691D7-EF2A-40C8-99AB-546E6759A329}" dt="2023-07-16T12:31:48.193" v="301" actId="1076"/>
          <ac:spMkLst>
            <pc:docMk/>
            <pc:sldMk cId="1117068680" sldId="310"/>
            <ac:spMk id="6" creationId="{D6585C02-D7CD-4BAE-5578-6848AA252ADB}"/>
          </ac:spMkLst>
        </pc:spChg>
        <pc:spChg chg="add del">
          <ac:chgData name="Sebastian Coroian" userId="1f2e242ef684e813" providerId="LiveId" clId="{55B691D7-EF2A-40C8-99AB-546E6759A329}" dt="2023-07-16T12:28:05.769" v="279" actId="700"/>
          <ac:spMkLst>
            <pc:docMk/>
            <pc:sldMk cId="1117068680" sldId="310"/>
            <ac:spMk id="8" creationId="{C8DD82D3-D002-45B0-B16A-82B3DA4EFDDB}"/>
          </ac:spMkLst>
        </pc:spChg>
        <pc:spChg chg="add mod">
          <ac:chgData name="Sebastian Coroian" userId="1f2e242ef684e813" providerId="LiveId" clId="{55B691D7-EF2A-40C8-99AB-546E6759A329}" dt="2023-07-16T13:28:56.163" v="665" actId="1076"/>
          <ac:spMkLst>
            <pc:docMk/>
            <pc:sldMk cId="1117068680" sldId="310"/>
            <ac:spMk id="11" creationId="{10D6BEE4-B30B-1513-C9DD-7BB6AA9624F5}"/>
          </ac:spMkLst>
        </pc:spChg>
        <pc:spChg chg="add del">
          <ac:chgData name="Sebastian Coroian" userId="1f2e242ef684e813" providerId="LiveId" clId="{55B691D7-EF2A-40C8-99AB-546E6759A329}" dt="2023-07-16T12:28:05.769" v="279" actId="700"/>
          <ac:spMkLst>
            <pc:docMk/>
            <pc:sldMk cId="1117068680" sldId="310"/>
            <ac:spMk id="12" creationId="{14552793-7DFF-4EC7-AC69-D34A75D01880}"/>
          </ac:spMkLst>
        </pc:spChg>
        <pc:picChg chg="add mod">
          <ac:chgData name="Sebastian Coroian" userId="1f2e242ef684e813" providerId="LiveId" clId="{55B691D7-EF2A-40C8-99AB-546E6759A329}" dt="2023-07-16T12:31:43.600" v="300" actId="1076"/>
          <ac:picMkLst>
            <pc:docMk/>
            <pc:sldMk cId="1117068680" sldId="310"/>
            <ac:picMk id="5" creationId="{AEDEBA38-EA25-2766-C66D-D9E83882186C}"/>
          </ac:picMkLst>
        </pc:picChg>
        <pc:picChg chg="add mod">
          <ac:chgData name="Sebastian Coroian" userId="1f2e242ef684e813" providerId="LiveId" clId="{55B691D7-EF2A-40C8-99AB-546E6759A329}" dt="2023-07-16T12:32:57.276" v="304" actId="1076"/>
          <ac:picMkLst>
            <pc:docMk/>
            <pc:sldMk cId="1117068680" sldId="310"/>
            <ac:picMk id="9" creationId="{B5D8BFA5-80CB-77FC-1458-D283E10F4F48}"/>
          </ac:picMkLst>
        </pc:picChg>
        <pc:cxnChg chg="add del">
          <ac:chgData name="Sebastian Coroian" userId="1f2e242ef684e813" providerId="LiveId" clId="{55B691D7-EF2A-40C8-99AB-546E6759A329}" dt="2023-07-16T12:28:05.769" v="279" actId="700"/>
          <ac:cxnSpMkLst>
            <pc:docMk/>
            <pc:sldMk cId="1117068680" sldId="310"/>
            <ac:cxnSpMk id="10" creationId="{9F09C252-16FE-4557-AD6D-BB5CA773496C}"/>
          </ac:cxnSpMkLst>
        </pc:cxnChg>
      </pc:sldChg>
      <pc:sldChg chg="addSp delSp modSp new mod">
        <pc:chgData name="Sebastian Coroian" userId="1f2e242ef684e813" providerId="LiveId" clId="{55B691D7-EF2A-40C8-99AB-546E6759A329}" dt="2023-07-16T13:26:42.991" v="599" actId="1076"/>
        <pc:sldMkLst>
          <pc:docMk/>
          <pc:sldMk cId="632002701" sldId="311"/>
        </pc:sldMkLst>
        <pc:spChg chg="add mod">
          <ac:chgData name="Sebastian Coroian" userId="1f2e242ef684e813" providerId="LiveId" clId="{55B691D7-EF2A-40C8-99AB-546E6759A329}" dt="2023-07-16T13:08:04.178" v="436" actId="14100"/>
          <ac:spMkLst>
            <pc:docMk/>
            <pc:sldMk cId="632002701" sldId="311"/>
            <ac:spMk id="6" creationId="{7F91E12F-972B-371C-8797-AD7C449E93C2}"/>
          </ac:spMkLst>
        </pc:spChg>
        <pc:spChg chg="add mod">
          <ac:chgData name="Sebastian Coroian" userId="1f2e242ef684e813" providerId="LiveId" clId="{55B691D7-EF2A-40C8-99AB-546E6759A329}" dt="2023-07-16T13:26:42.991" v="599" actId="1076"/>
          <ac:spMkLst>
            <pc:docMk/>
            <pc:sldMk cId="632002701" sldId="311"/>
            <ac:spMk id="7" creationId="{2D23D163-6F92-18FC-EDAA-1B89F4830139}"/>
          </ac:spMkLst>
        </pc:spChg>
        <pc:picChg chg="add del mod">
          <ac:chgData name="Sebastian Coroian" userId="1f2e242ef684e813" providerId="LiveId" clId="{55B691D7-EF2A-40C8-99AB-546E6759A329}" dt="2023-07-16T13:02:41.723" v="393" actId="478"/>
          <ac:picMkLst>
            <pc:docMk/>
            <pc:sldMk cId="632002701" sldId="311"/>
            <ac:picMk id="3" creationId="{274D7944-B84C-0E0C-68DD-2B81B48C4D79}"/>
          </ac:picMkLst>
        </pc:picChg>
        <pc:picChg chg="add mod">
          <ac:chgData name="Sebastian Coroian" userId="1f2e242ef684e813" providerId="LiveId" clId="{55B691D7-EF2A-40C8-99AB-546E6759A329}" dt="2023-07-16T13:04:10.314" v="405" actId="1076"/>
          <ac:picMkLst>
            <pc:docMk/>
            <pc:sldMk cId="632002701" sldId="311"/>
            <ac:picMk id="5" creationId="{45AA063A-A44C-3679-2A15-5E5F7B8E464F}"/>
          </ac:picMkLst>
        </pc:picChg>
      </pc:sldChg>
      <pc:sldChg chg="addSp delSp modSp new mod modClrScheme chgLayout">
        <pc:chgData name="Sebastian Coroian" userId="1f2e242ef684e813" providerId="LiveId" clId="{55B691D7-EF2A-40C8-99AB-546E6759A329}" dt="2023-07-16T13:15:04.536" v="527" actId="1076"/>
        <pc:sldMkLst>
          <pc:docMk/>
          <pc:sldMk cId="7251791" sldId="312"/>
        </pc:sldMkLst>
        <pc:spChg chg="del">
          <ac:chgData name="Sebastian Coroian" userId="1f2e242ef684e813" providerId="LiveId" clId="{55B691D7-EF2A-40C8-99AB-546E6759A329}" dt="2023-07-16T12:39:40.639" v="328" actId="700"/>
          <ac:spMkLst>
            <pc:docMk/>
            <pc:sldMk cId="7251791" sldId="312"/>
            <ac:spMk id="2" creationId="{353C7D12-26F1-74DB-C0CB-902BBA2F0298}"/>
          </ac:spMkLst>
        </pc:spChg>
        <pc:spChg chg="del">
          <ac:chgData name="Sebastian Coroian" userId="1f2e242ef684e813" providerId="LiveId" clId="{55B691D7-EF2A-40C8-99AB-546E6759A329}" dt="2023-07-16T12:39:26.198" v="326" actId="22"/>
          <ac:spMkLst>
            <pc:docMk/>
            <pc:sldMk cId="7251791" sldId="312"/>
            <ac:spMk id="3" creationId="{16612824-6F9B-46D6-6A8F-CC24C6E67DE3}"/>
          </ac:spMkLst>
        </pc:spChg>
        <pc:spChg chg="add mod">
          <ac:chgData name="Sebastian Coroian" userId="1f2e242ef684e813" providerId="LiveId" clId="{55B691D7-EF2A-40C8-99AB-546E6759A329}" dt="2023-07-16T12:40:33.062" v="376" actId="1076"/>
          <ac:spMkLst>
            <pc:docMk/>
            <pc:sldMk cId="7251791" sldId="312"/>
            <ac:spMk id="6" creationId="{DE59AB29-73D9-7394-6858-FBCCBF4A05EB}"/>
          </ac:spMkLst>
        </pc:spChg>
        <pc:spChg chg="add mod">
          <ac:chgData name="Sebastian Coroian" userId="1f2e242ef684e813" providerId="LiveId" clId="{55B691D7-EF2A-40C8-99AB-546E6759A329}" dt="2023-07-16T13:15:04.536" v="527" actId="1076"/>
          <ac:spMkLst>
            <pc:docMk/>
            <pc:sldMk cId="7251791" sldId="312"/>
            <ac:spMk id="13" creationId="{D3E33F86-ECD8-E76D-01AC-0B0740497505}"/>
          </ac:spMkLst>
        </pc:spChg>
        <pc:picChg chg="add mod ord">
          <ac:chgData name="Sebastian Coroian" userId="1f2e242ef684e813" providerId="LiveId" clId="{55B691D7-EF2A-40C8-99AB-546E6759A329}" dt="2023-07-16T12:41:56.769" v="382" actId="1076"/>
          <ac:picMkLst>
            <pc:docMk/>
            <pc:sldMk cId="7251791" sldId="312"/>
            <ac:picMk id="5" creationId="{5B5C3388-8229-4FCC-26B3-CB7A4A3C015C}"/>
          </ac:picMkLst>
        </pc:picChg>
        <pc:picChg chg="add mod">
          <ac:chgData name="Sebastian Coroian" userId="1f2e242ef684e813" providerId="LiveId" clId="{55B691D7-EF2A-40C8-99AB-546E6759A329}" dt="2023-07-16T12:42:01.363" v="383" actId="1076"/>
          <ac:picMkLst>
            <pc:docMk/>
            <pc:sldMk cId="7251791" sldId="312"/>
            <ac:picMk id="8" creationId="{F9887B85-CA1A-54D1-633F-39D629D08F90}"/>
          </ac:picMkLst>
        </pc:picChg>
        <pc:picChg chg="add mod">
          <ac:chgData name="Sebastian Coroian" userId="1f2e242ef684e813" providerId="LiveId" clId="{55B691D7-EF2A-40C8-99AB-546E6759A329}" dt="2023-07-16T12:43:18.394" v="385" actId="1076"/>
          <ac:picMkLst>
            <pc:docMk/>
            <pc:sldMk cId="7251791" sldId="312"/>
            <ac:picMk id="10" creationId="{7D764664-3710-4AA9-E04F-CBADF46191A5}"/>
          </ac:picMkLst>
        </pc:picChg>
        <pc:picChg chg="add mod">
          <ac:chgData name="Sebastian Coroian" userId="1f2e242ef684e813" providerId="LiveId" clId="{55B691D7-EF2A-40C8-99AB-546E6759A329}" dt="2023-07-16T13:13:40.833" v="496" actId="14100"/>
          <ac:picMkLst>
            <pc:docMk/>
            <pc:sldMk cId="7251791" sldId="312"/>
            <ac:picMk id="12" creationId="{557EDECB-F7A6-E9D2-1CEA-F4D4CE249432}"/>
          </ac:picMkLst>
        </pc:picChg>
      </pc:sldChg>
      <pc:sldChg chg="addSp modSp new mod">
        <pc:chgData name="Sebastian Coroian" userId="1f2e242ef684e813" providerId="LiveId" clId="{55B691D7-EF2A-40C8-99AB-546E6759A329}" dt="2023-07-16T13:25:27.125" v="575" actId="20577"/>
        <pc:sldMkLst>
          <pc:docMk/>
          <pc:sldMk cId="4064184066" sldId="313"/>
        </pc:sldMkLst>
        <pc:spChg chg="add mod">
          <ac:chgData name="Sebastian Coroian" userId="1f2e242ef684e813" providerId="LiveId" clId="{55B691D7-EF2A-40C8-99AB-546E6759A329}" dt="2023-07-16T13:25:23.318" v="570" actId="1076"/>
          <ac:spMkLst>
            <pc:docMk/>
            <pc:sldMk cId="4064184066" sldId="313"/>
            <ac:spMk id="4" creationId="{E923664D-62BE-8184-E473-C9886FA68987}"/>
          </ac:spMkLst>
        </pc:spChg>
        <pc:spChg chg="add mod">
          <ac:chgData name="Sebastian Coroian" userId="1f2e242ef684e813" providerId="LiveId" clId="{55B691D7-EF2A-40C8-99AB-546E6759A329}" dt="2023-07-16T13:25:27.125" v="575" actId="20577"/>
          <ac:spMkLst>
            <pc:docMk/>
            <pc:sldMk cId="4064184066" sldId="313"/>
            <ac:spMk id="7" creationId="{9B2059F1-630E-5878-8816-1A2664EEFB67}"/>
          </ac:spMkLst>
        </pc:spChg>
        <pc:picChg chg="add mod">
          <ac:chgData name="Sebastian Coroian" userId="1f2e242ef684e813" providerId="LiveId" clId="{55B691D7-EF2A-40C8-99AB-546E6759A329}" dt="2023-07-16T13:10:50.217" v="440" actId="1076"/>
          <ac:picMkLst>
            <pc:docMk/>
            <pc:sldMk cId="4064184066" sldId="313"/>
            <ac:picMk id="3" creationId="{9730575A-5FED-DA1D-9190-8F516B42ACB0}"/>
          </ac:picMkLst>
        </pc:picChg>
        <pc:picChg chg="add mod">
          <ac:chgData name="Sebastian Coroian" userId="1f2e242ef684e813" providerId="LiveId" clId="{55B691D7-EF2A-40C8-99AB-546E6759A329}" dt="2023-07-16T13:21:17.237" v="533" actId="1076"/>
          <ac:picMkLst>
            <pc:docMk/>
            <pc:sldMk cId="4064184066" sldId="313"/>
            <ac:picMk id="6" creationId="{B4CA0568-7CAB-D8FE-F6E0-E28189DE3DBE}"/>
          </ac:picMkLst>
        </pc:picChg>
      </pc:sldChg>
      <pc:sldChg chg="addSp modSp new mod">
        <pc:chgData name="Sebastian Coroian" userId="1f2e242ef684e813" providerId="LiveId" clId="{55B691D7-EF2A-40C8-99AB-546E6759A329}" dt="2023-07-16T13:37:09.225" v="736" actId="20577"/>
        <pc:sldMkLst>
          <pc:docMk/>
          <pc:sldMk cId="325856311" sldId="314"/>
        </pc:sldMkLst>
        <pc:spChg chg="add mod">
          <ac:chgData name="Sebastian Coroian" userId="1f2e242ef684e813" providerId="LiveId" clId="{55B691D7-EF2A-40C8-99AB-546E6759A329}" dt="2023-07-16T13:34:54.585" v="711" actId="1076"/>
          <ac:spMkLst>
            <pc:docMk/>
            <pc:sldMk cId="325856311" sldId="314"/>
            <ac:spMk id="6" creationId="{6C26EAB0-BB7D-C09B-0981-5A1B3706C057}"/>
          </ac:spMkLst>
        </pc:spChg>
        <pc:spChg chg="add mod">
          <ac:chgData name="Sebastian Coroian" userId="1f2e242ef684e813" providerId="LiveId" clId="{55B691D7-EF2A-40C8-99AB-546E6759A329}" dt="2023-07-16T13:37:09.225" v="736" actId="20577"/>
          <ac:spMkLst>
            <pc:docMk/>
            <pc:sldMk cId="325856311" sldId="314"/>
            <ac:spMk id="7" creationId="{3F371498-467E-E1E0-0165-846C9EC4248A}"/>
          </ac:spMkLst>
        </pc:spChg>
        <pc:picChg chg="add mod">
          <ac:chgData name="Sebastian Coroian" userId="1f2e242ef684e813" providerId="LiveId" clId="{55B691D7-EF2A-40C8-99AB-546E6759A329}" dt="2023-07-16T13:32:33.439" v="675" actId="1076"/>
          <ac:picMkLst>
            <pc:docMk/>
            <pc:sldMk cId="325856311" sldId="314"/>
            <ac:picMk id="3" creationId="{520DFC59-A3C3-3C7E-4197-873EFF85FE55}"/>
          </ac:picMkLst>
        </pc:picChg>
        <pc:picChg chg="add mod">
          <ac:chgData name="Sebastian Coroian" userId="1f2e242ef684e813" providerId="LiveId" clId="{55B691D7-EF2A-40C8-99AB-546E6759A329}" dt="2023-07-16T13:32:30.108" v="674" actId="1076"/>
          <ac:picMkLst>
            <pc:docMk/>
            <pc:sldMk cId="325856311" sldId="314"/>
            <ac:picMk id="5" creationId="{97A43DF8-BC48-268E-FA40-BAB4FDA40DBF}"/>
          </ac:picMkLst>
        </pc:picChg>
      </pc:sldChg>
      <pc:sldChg chg="addSp modSp new mod">
        <pc:chgData name="Sebastian Coroian" userId="1f2e242ef684e813" providerId="LiveId" clId="{55B691D7-EF2A-40C8-99AB-546E6759A329}" dt="2023-07-16T13:47:59.564" v="1026" actId="1076"/>
        <pc:sldMkLst>
          <pc:docMk/>
          <pc:sldMk cId="563597101" sldId="315"/>
        </pc:sldMkLst>
        <pc:spChg chg="add mod">
          <ac:chgData name="Sebastian Coroian" userId="1f2e242ef684e813" providerId="LiveId" clId="{55B691D7-EF2A-40C8-99AB-546E6759A329}" dt="2023-07-16T13:41:55.492" v="794" actId="255"/>
          <ac:spMkLst>
            <pc:docMk/>
            <pc:sldMk cId="563597101" sldId="315"/>
            <ac:spMk id="4" creationId="{240CB95A-25FA-F90D-C84E-F6D29D1617A3}"/>
          </ac:spMkLst>
        </pc:spChg>
        <pc:spChg chg="add mod">
          <ac:chgData name="Sebastian Coroian" userId="1f2e242ef684e813" providerId="LiveId" clId="{55B691D7-EF2A-40C8-99AB-546E6759A329}" dt="2023-07-16T13:47:59.564" v="1026" actId="1076"/>
          <ac:spMkLst>
            <pc:docMk/>
            <pc:sldMk cId="563597101" sldId="315"/>
            <ac:spMk id="5" creationId="{55B41F79-3C74-FE26-A131-F00FAC84DC1C}"/>
          </ac:spMkLst>
        </pc:spChg>
        <pc:picChg chg="add mod">
          <ac:chgData name="Sebastian Coroian" userId="1f2e242ef684e813" providerId="LiveId" clId="{55B691D7-EF2A-40C8-99AB-546E6759A329}" dt="2023-07-16T13:41:01.792" v="742" actId="1076"/>
          <ac:picMkLst>
            <pc:docMk/>
            <pc:sldMk cId="563597101" sldId="315"/>
            <ac:picMk id="3" creationId="{8EA73C11-D3FE-3936-E780-45FA6AAB037B}"/>
          </ac:picMkLst>
        </pc:picChg>
      </pc:sldChg>
      <pc:sldChg chg="addSp delSp modSp new mod modClrScheme chgLayout">
        <pc:chgData name="Sebastian Coroian" userId="1f2e242ef684e813" providerId="LiveId" clId="{55B691D7-EF2A-40C8-99AB-546E6759A329}" dt="2023-07-16T15:36:32.521" v="1085" actId="1076"/>
        <pc:sldMkLst>
          <pc:docMk/>
          <pc:sldMk cId="1949428822" sldId="316"/>
        </pc:sldMkLst>
        <pc:spChg chg="del">
          <ac:chgData name="Sebastian Coroian" userId="1f2e242ef684e813" providerId="LiveId" clId="{55B691D7-EF2A-40C8-99AB-546E6759A329}" dt="2023-07-16T15:26:13.969" v="1046" actId="700"/>
          <ac:spMkLst>
            <pc:docMk/>
            <pc:sldMk cId="1949428822" sldId="316"/>
            <ac:spMk id="2" creationId="{7B94EA21-984F-ADE9-F5EB-37C588B8845B}"/>
          </ac:spMkLst>
        </pc:spChg>
        <pc:spChg chg="del">
          <ac:chgData name="Sebastian Coroian" userId="1f2e242ef684e813" providerId="LiveId" clId="{55B691D7-EF2A-40C8-99AB-546E6759A329}" dt="2023-07-16T15:26:13.969" v="1046" actId="700"/>
          <ac:spMkLst>
            <pc:docMk/>
            <pc:sldMk cId="1949428822" sldId="316"/>
            <ac:spMk id="3" creationId="{8F32E7E3-A6BE-2D52-D5F9-4D3B71D6395D}"/>
          </ac:spMkLst>
        </pc:spChg>
        <pc:picChg chg="add mod modCrop">
          <ac:chgData name="Sebastian Coroian" userId="1f2e242ef684e813" providerId="LiveId" clId="{55B691D7-EF2A-40C8-99AB-546E6759A329}" dt="2023-07-16T15:36:27.921" v="1084" actId="1076"/>
          <ac:picMkLst>
            <pc:docMk/>
            <pc:sldMk cId="1949428822" sldId="316"/>
            <ac:picMk id="5" creationId="{028FD9BB-331D-24D2-FBFD-D4A81D7C4335}"/>
          </ac:picMkLst>
        </pc:picChg>
        <pc:picChg chg="add mod">
          <ac:chgData name="Sebastian Coroian" userId="1f2e242ef684e813" providerId="LiveId" clId="{55B691D7-EF2A-40C8-99AB-546E6759A329}" dt="2023-07-16T15:36:17.943" v="1081" actId="1076"/>
          <ac:picMkLst>
            <pc:docMk/>
            <pc:sldMk cId="1949428822" sldId="316"/>
            <ac:picMk id="7" creationId="{FC5C7963-456F-8DA3-D4F7-B8F21399A08C}"/>
          </ac:picMkLst>
        </pc:picChg>
        <pc:picChg chg="add mod modCrop">
          <ac:chgData name="Sebastian Coroian" userId="1f2e242ef684e813" providerId="LiveId" clId="{55B691D7-EF2A-40C8-99AB-546E6759A329}" dt="2023-07-16T15:36:19.676" v="1082" actId="1076"/>
          <ac:picMkLst>
            <pc:docMk/>
            <pc:sldMk cId="1949428822" sldId="316"/>
            <ac:picMk id="9" creationId="{9C35167C-E1EF-3711-938C-1A1859EF86AC}"/>
          </ac:picMkLst>
        </pc:picChg>
        <pc:picChg chg="add del mod">
          <ac:chgData name="Sebastian Coroian" userId="1f2e242ef684e813" providerId="LiveId" clId="{55B691D7-EF2A-40C8-99AB-546E6759A329}" dt="2023-07-16T15:34:19.986" v="1071" actId="478"/>
          <ac:picMkLst>
            <pc:docMk/>
            <pc:sldMk cId="1949428822" sldId="316"/>
            <ac:picMk id="11" creationId="{93008B65-E1CC-EA13-7ECE-C6E6867FC32E}"/>
          </ac:picMkLst>
        </pc:picChg>
        <pc:picChg chg="add mod">
          <ac:chgData name="Sebastian Coroian" userId="1f2e242ef684e813" providerId="LiveId" clId="{55B691D7-EF2A-40C8-99AB-546E6759A329}" dt="2023-07-16T15:36:32.521" v="1085" actId="1076"/>
          <ac:picMkLst>
            <pc:docMk/>
            <pc:sldMk cId="1949428822" sldId="316"/>
            <ac:picMk id="13" creationId="{15BD9507-198D-7845-2982-9DAD5EE7F848}"/>
          </ac:picMkLst>
        </pc:picChg>
      </pc:sldChg>
      <pc:sldChg chg="addSp modSp new mod">
        <pc:chgData name="Sebastian Coroian" userId="1f2e242ef684e813" providerId="LiveId" clId="{55B691D7-EF2A-40C8-99AB-546E6759A329}" dt="2023-07-16T15:57:49.432" v="1224" actId="20577"/>
        <pc:sldMkLst>
          <pc:docMk/>
          <pc:sldMk cId="566774875" sldId="317"/>
        </pc:sldMkLst>
        <pc:spChg chg="add mod">
          <ac:chgData name="Sebastian Coroian" userId="1f2e242ef684e813" providerId="LiveId" clId="{55B691D7-EF2A-40C8-99AB-546E6759A329}" dt="2023-07-16T15:57:49.432" v="1224" actId="20577"/>
          <ac:spMkLst>
            <pc:docMk/>
            <pc:sldMk cId="566774875" sldId="317"/>
            <ac:spMk id="4" creationId="{ED49B506-E489-CC3F-37EB-CDAEC9FA0199}"/>
          </ac:spMkLst>
        </pc:spChg>
        <pc:picChg chg="add mod">
          <ac:chgData name="Sebastian Coroian" userId="1f2e242ef684e813" providerId="LiveId" clId="{55B691D7-EF2A-40C8-99AB-546E6759A329}" dt="2023-07-16T15:51:02.880" v="1091" actId="1076"/>
          <ac:picMkLst>
            <pc:docMk/>
            <pc:sldMk cId="566774875" sldId="317"/>
            <ac:picMk id="3" creationId="{304658B6-CF92-3BC1-E5CE-7586C8E89AA4}"/>
          </ac:picMkLst>
        </pc:picChg>
      </pc:sldChg>
      <pc:sldChg chg="addSp delSp modSp new mod">
        <pc:chgData name="Sebastian Coroian" userId="1f2e242ef684e813" providerId="LiveId" clId="{55B691D7-EF2A-40C8-99AB-546E6759A329}" dt="2023-07-16T16:33:55.472" v="1572" actId="20577"/>
        <pc:sldMkLst>
          <pc:docMk/>
          <pc:sldMk cId="4077437044" sldId="318"/>
        </pc:sldMkLst>
        <pc:spChg chg="add mod">
          <ac:chgData name="Sebastian Coroian" userId="1f2e242ef684e813" providerId="LiveId" clId="{55B691D7-EF2A-40C8-99AB-546E6759A329}" dt="2023-07-16T16:18:19.775" v="1320" actId="1076"/>
          <ac:spMkLst>
            <pc:docMk/>
            <pc:sldMk cId="4077437044" sldId="318"/>
            <ac:spMk id="2" creationId="{6F7A29DC-A0F2-47CF-97A4-B4B49FA1ECA3}"/>
          </ac:spMkLst>
        </pc:spChg>
        <pc:spChg chg="add mod">
          <ac:chgData name="Sebastian Coroian" userId="1f2e242ef684e813" providerId="LiveId" clId="{55B691D7-EF2A-40C8-99AB-546E6759A329}" dt="2023-07-16T16:33:55.472" v="1572" actId="20577"/>
          <ac:spMkLst>
            <pc:docMk/>
            <pc:sldMk cId="4077437044" sldId="318"/>
            <ac:spMk id="11" creationId="{405CB096-C085-F28F-72DD-EEDA428EF98C}"/>
          </ac:spMkLst>
        </pc:spChg>
        <pc:spChg chg="add del mod">
          <ac:chgData name="Sebastian Coroian" userId="1f2e242ef684e813" providerId="LiveId" clId="{55B691D7-EF2A-40C8-99AB-546E6759A329}" dt="2023-07-16T16:17:44.129" v="1316"/>
          <ac:spMkLst>
            <pc:docMk/>
            <pc:sldMk cId="4077437044" sldId="318"/>
            <ac:spMk id="12" creationId="{7872C362-D797-91BC-D6FA-5D9FEEF83816}"/>
          </ac:spMkLst>
        </pc:spChg>
        <pc:picChg chg="add del mod">
          <ac:chgData name="Sebastian Coroian" userId="1f2e242ef684e813" providerId="LiveId" clId="{55B691D7-EF2A-40C8-99AB-546E6759A329}" dt="2023-07-16T16:02:42.503" v="1232" actId="478"/>
          <ac:picMkLst>
            <pc:docMk/>
            <pc:sldMk cId="4077437044" sldId="318"/>
            <ac:picMk id="4" creationId="{9456FA55-C499-C500-EA6C-13A5AC448C66}"/>
          </ac:picMkLst>
        </pc:picChg>
        <pc:picChg chg="add mod">
          <ac:chgData name="Sebastian Coroian" userId="1f2e242ef684e813" providerId="LiveId" clId="{55B691D7-EF2A-40C8-99AB-546E6759A329}" dt="2023-07-16T16:17:10.829" v="1306" actId="1076"/>
          <ac:picMkLst>
            <pc:docMk/>
            <pc:sldMk cId="4077437044" sldId="318"/>
            <ac:picMk id="6" creationId="{B2A3531F-6E03-FE55-7691-267F5E42B9B0}"/>
          </ac:picMkLst>
        </pc:picChg>
        <pc:picChg chg="add mod">
          <ac:chgData name="Sebastian Coroian" userId="1f2e242ef684e813" providerId="LiveId" clId="{55B691D7-EF2A-40C8-99AB-546E6759A329}" dt="2023-07-16T16:17:29.729" v="1311" actId="14100"/>
          <ac:picMkLst>
            <pc:docMk/>
            <pc:sldMk cId="4077437044" sldId="318"/>
            <ac:picMk id="8" creationId="{20BCAEFD-9247-2537-F2E0-C777D1C965F6}"/>
          </ac:picMkLst>
        </pc:picChg>
        <pc:picChg chg="add del">
          <ac:chgData name="Sebastian Coroian" userId="1f2e242ef684e813" providerId="LiveId" clId="{55B691D7-EF2A-40C8-99AB-546E6759A329}" dt="2023-07-16T16:17:35.392" v="1313" actId="22"/>
          <ac:picMkLst>
            <pc:docMk/>
            <pc:sldMk cId="4077437044" sldId="318"/>
            <ac:picMk id="10" creationId="{AB75F7B3-73DB-BED6-664E-8C1A0D20AE40}"/>
          </ac:picMkLst>
        </pc:picChg>
        <pc:picChg chg="add mod">
          <ac:chgData name="Sebastian Coroian" userId="1f2e242ef684e813" providerId="LiveId" clId="{55B691D7-EF2A-40C8-99AB-546E6759A329}" dt="2023-07-16T16:32:13.014" v="1482" actId="1076"/>
          <ac:picMkLst>
            <pc:docMk/>
            <pc:sldMk cId="4077437044" sldId="318"/>
            <ac:picMk id="14" creationId="{670DB963-84FA-03A4-E5BA-B17CD1CCC460}"/>
          </ac:picMkLst>
        </pc:picChg>
      </pc:sldChg>
      <pc:sldChg chg="addSp modSp new mod">
        <pc:chgData name="Sebastian Coroian" userId="1f2e242ef684e813" providerId="LiveId" clId="{55B691D7-EF2A-40C8-99AB-546E6759A329}" dt="2023-07-16T16:20:59.547" v="1338" actId="20577"/>
        <pc:sldMkLst>
          <pc:docMk/>
          <pc:sldMk cId="2995908689" sldId="319"/>
        </pc:sldMkLst>
        <pc:spChg chg="add mod">
          <ac:chgData name="Sebastian Coroian" userId="1f2e242ef684e813" providerId="LiveId" clId="{55B691D7-EF2A-40C8-99AB-546E6759A329}" dt="2023-07-16T16:11:42.335" v="1283"/>
          <ac:spMkLst>
            <pc:docMk/>
            <pc:sldMk cId="2995908689" sldId="319"/>
            <ac:spMk id="4" creationId="{ED961AEF-514C-AE78-C6F3-388D3AAFCD2E}"/>
          </ac:spMkLst>
        </pc:spChg>
        <pc:spChg chg="add mod">
          <ac:chgData name="Sebastian Coroian" userId="1f2e242ef684e813" providerId="LiveId" clId="{55B691D7-EF2A-40C8-99AB-546E6759A329}" dt="2023-07-16T16:20:59.547" v="1338" actId="20577"/>
          <ac:spMkLst>
            <pc:docMk/>
            <pc:sldMk cId="2995908689" sldId="319"/>
            <ac:spMk id="5" creationId="{F096325C-6AAE-29F6-D81D-F3FB5CA42521}"/>
          </ac:spMkLst>
        </pc:spChg>
        <pc:picChg chg="add mod">
          <ac:chgData name="Sebastian Coroian" userId="1f2e242ef684e813" providerId="LiveId" clId="{55B691D7-EF2A-40C8-99AB-546E6759A329}" dt="2023-07-16T16:11:05.022" v="1282" actId="1076"/>
          <ac:picMkLst>
            <pc:docMk/>
            <pc:sldMk cId="2995908689" sldId="319"/>
            <ac:picMk id="3" creationId="{574C97FB-EE9D-1BBD-5A01-E334ECC6C82D}"/>
          </ac:picMkLst>
        </pc:picChg>
      </pc:sldChg>
      <pc:sldChg chg="addSp delSp modSp new mod modClrScheme chgLayout">
        <pc:chgData name="Sebastian Coroian" userId="1f2e242ef684e813" providerId="LiveId" clId="{55B691D7-EF2A-40C8-99AB-546E6759A329}" dt="2023-07-16T17:00:24.770" v="1694" actId="1076"/>
        <pc:sldMkLst>
          <pc:docMk/>
          <pc:sldMk cId="3482696525" sldId="320"/>
        </pc:sldMkLst>
        <pc:spChg chg="del">
          <ac:chgData name="Sebastian Coroian" userId="1f2e242ef684e813" providerId="LiveId" clId="{55B691D7-EF2A-40C8-99AB-546E6759A329}" dt="2023-07-16T16:46:18.573" v="1651" actId="700"/>
          <ac:spMkLst>
            <pc:docMk/>
            <pc:sldMk cId="3482696525" sldId="320"/>
            <ac:spMk id="2" creationId="{76798226-16B9-E496-D853-59BE244B673F}"/>
          </ac:spMkLst>
        </pc:spChg>
        <pc:spChg chg="del">
          <ac:chgData name="Sebastian Coroian" userId="1f2e242ef684e813" providerId="LiveId" clId="{55B691D7-EF2A-40C8-99AB-546E6759A329}" dt="2023-07-16T16:46:18.573" v="1651" actId="700"/>
          <ac:spMkLst>
            <pc:docMk/>
            <pc:sldMk cId="3482696525" sldId="320"/>
            <ac:spMk id="3" creationId="{5CF57A2F-830D-7891-38AE-C9700049FE2B}"/>
          </ac:spMkLst>
        </pc:spChg>
        <pc:spChg chg="add mod">
          <ac:chgData name="Sebastian Coroian" userId="1f2e242ef684e813" providerId="LiveId" clId="{55B691D7-EF2A-40C8-99AB-546E6759A329}" dt="2023-07-16T17:00:24.770" v="1694" actId="1076"/>
          <ac:spMkLst>
            <pc:docMk/>
            <pc:sldMk cId="3482696525" sldId="320"/>
            <ac:spMk id="6" creationId="{4F2B65D5-C86C-4283-2413-813F5BE48A3C}"/>
          </ac:spMkLst>
        </pc:spChg>
        <pc:picChg chg="add mod">
          <ac:chgData name="Sebastian Coroian" userId="1f2e242ef684e813" providerId="LiveId" clId="{55B691D7-EF2A-40C8-99AB-546E6759A329}" dt="2023-07-16T16:46:29.240" v="1654" actId="1076"/>
          <ac:picMkLst>
            <pc:docMk/>
            <pc:sldMk cId="3482696525" sldId="320"/>
            <ac:picMk id="5" creationId="{CA28040D-9FF1-7B7B-7654-24340A3D63BD}"/>
          </ac:picMkLst>
        </pc:picChg>
      </pc:sldChg>
      <pc:sldChg chg="addSp delSp modSp new mod">
        <pc:chgData name="Sebastian Coroian" userId="1f2e242ef684e813" providerId="LiveId" clId="{55B691D7-EF2A-40C8-99AB-546E6759A329}" dt="2023-07-16T17:07:13.020" v="1715" actId="1076"/>
        <pc:sldMkLst>
          <pc:docMk/>
          <pc:sldMk cId="2891628329" sldId="321"/>
        </pc:sldMkLst>
        <pc:picChg chg="add mod">
          <ac:chgData name="Sebastian Coroian" userId="1f2e242ef684e813" providerId="LiveId" clId="{55B691D7-EF2A-40C8-99AB-546E6759A329}" dt="2023-07-16T17:04:23.347" v="1699" actId="1076"/>
          <ac:picMkLst>
            <pc:docMk/>
            <pc:sldMk cId="2891628329" sldId="321"/>
            <ac:picMk id="3" creationId="{10E81369-FF92-3BEF-F9C6-6DD3B429D75F}"/>
          </ac:picMkLst>
        </pc:picChg>
        <pc:picChg chg="add mod">
          <ac:chgData name="Sebastian Coroian" userId="1f2e242ef684e813" providerId="LiveId" clId="{55B691D7-EF2A-40C8-99AB-546E6759A329}" dt="2023-07-16T17:04:43.805" v="1701" actId="1076"/>
          <ac:picMkLst>
            <pc:docMk/>
            <pc:sldMk cId="2891628329" sldId="321"/>
            <ac:picMk id="5" creationId="{F3B97D6E-387C-29AC-65EE-FC6783949A76}"/>
          </ac:picMkLst>
        </pc:picChg>
        <pc:picChg chg="add del mod">
          <ac:chgData name="Sebastian Coroian" userId="1f2e242ef684e813" providerId="LiveId" clId="{55B691D7-EF2A-40C8-99AB-546E6759A329}" dt="2023-07-16T17:06:03.307" v="1708" actId="478"/>
          <ac:picMkLst>
            <pc:docMk/>
            <pc:sldMk cId="2891628329" sldId="321"/>
            <ac:picMk id="7" creationId="{1D6202CD-B345-0C35-EBB7-E2C01833F134}"/>
          </ac:picMkLst>
        </pc:picChg>
        <pc:picChg chg="add mod modCrop">
          <ac:chgData name="Sebastian Coroian" userId="1f2e242ef684e813" providerId="LiveId" clId="{55B691D7-EF2A-40C8-99AB-546E6759A329}" dt="2023-07-16T17:07:13.020" v="1715" actId="1076"/>
          <ac:picMkLst>
            <pc:docMk/>
            <pc:sldMk cId="2891628329" sldId="321"/>
            <ac:picMk id="9" creationId="{D5C41298-1947-9FCB-51E3-938249FD8AA1}"/>
          </ac:picMkLst>
        </pc:picChg>
        <pc:picChg chg="add mod">
          <ac:chgData name="Sebastian Coroian" userId="1f2e242ef684e813" providerId="LiveId" clId="{55B691D7-EF2A-40C8-99AB-546E6759A329}" dt="2023-07-16T17:07:04.034" v="1713" actId="1076"/>
          <ac:picMkLst>
            <pc:docMk/>
            <pc:sldMk cId="2891628329" sldId="321"/>
            <ac:picMk id="11" creationId="{746830A9-1666-05DB-CD8E-9C983D98AD91}"/>
          </ac:picMkLst>
        </pc:picChg>
      </pc:sldChg>
      <pc:sldChg chg="addSp modSp new mod">
        <pc:chgData name="Sebastian Coroian" userId="1f2e242ef684e813" providerId="LiveId" clId="{55B691D7-EF2A-40C8-99AB-546E6759A329}" dt="2023-07-16T17:10:45.984" v="1756" actId="1076"/>
        <pc:sldMkLst>
          <pc:docMk/>
          <pc:sldMk cId="149991867" sldId="322"/>
        </pc:sldMkLst>
        <pc:spChg chg="add mod">
          <ac:chgData name="Sebastian Coroian" userId="1f2e242ef684e813" providerId="LiveId" clId="{55B691D7-EF2A-40C8-99AB-546E6759A329}" dt="2023-07-16T17:10:45.984" v="1756" actId="1076"/>
          <ac:spMkLst>
            <pc:docMk/>
            <pc:sldMk cId="149991867" sldId="322"/>
            <ac:spMk id="4" creationId="{24DDBE6D-8678-D2BD-54A8-48A923D81706}"/>
          </ac:spMkLst>
        </pc:spChg>
        <pc:picChg chg="add mod">
          <ac:chgData name="Sebastian Coroian" userId="1f2e242ef684e813" providerId="LiveId" clId="{55B691D7-EF2A-40C8-99AB-546E6759A329}" dt="2023-07-16T17:08:39.089" v="1721" actId="1076"/>
          <ac:picMkLst>
            <pc:docMk/>
            <pc:sldMk cId="149991867" sldId="322"/>
            <ac:picMk id="3" creationId="{E93B5AA9-0847-BF77-E197-4A86D9F09C97}"/>
          </ac:picMkLst>
        </pc:picChg>
      </pc:sldChg>
      <pc:sldChg chg="addSp modSp new mod">
        <pc:chgData name="Sebastian Coroian" userId="1f2e242ef684e813" providerId="LiveId" clId="{55B691D7-EF2A-40C8-99AB-546E6759A329}" dt="2023-07-16T17:20:16.389" v="1940" actId="1076"/>
        <pc:sldMkLst>
          <pc:docMk/>
          <pc:sldMk cId="2449944314" sldId="323"/>
        </pc:sldMkLst>
        <pc:spChg chg="add mod">
          <ac:chgData name="Sebastian Coroian" userId="1f2e242ef684e813" providerId="LiveId" clId="{55B691D7-EF2A-40C8-99AB-546E6759A329}" dt="2023-07-16T17:20:16.389" v="1940" actId="1076"/>
          <ac:spMkLst>
            <pc:docMk/>
            <pc:sldMk cId="2449944314" sldId="323"/>
            <ac:spMk id="4" creationId="{6801A58E-C391-19E1-6FD1-9AA793BB985A}"/>
          </ac:spMkLst>
        </pc:spChg>
        <pc:spChg chg="add mod">
          <ac:chgData name="Sebastian Coroian" userId="1f2e242ef684e813" providerId="LiveId" clId="{55B691D7-EF2A-40C8-99AB-546E6759A329}" dt="2023-07-16T17:20:11.956" v="1939" actId="1076"/>
          <ac:spMkLst>
            <pc:docMk/>
            <pc:sldMk cId="2449944314" sldId="323"/>
            <ac:spMk id="5" creationId="{C1BF46BA-872E-E1DA-B1D9-9DDA68DDFCDB}"/>
          </ac:spMkLst>
        </pc:spChg>
        <pc:picChg chg="add mod">
          <ac:chgData name="Sebastian Coroian" userId="1f2e242ef684e813" providerId="LiveId" clId="{55B691D7-EF2A-40C8-99AB-546E6759A329}" dt="2023-07-16T17:15:56.304" v="1764" actId="14100"/>
          <ac:picMkLst>
            <pc:docMk/>
            <pc:sldMk cId="2449944314" sldId="323"/>
            <ac:picMk id="3" creationId="{B6D45E40-866A-E6DF-4419-D880ECA4B20B}"/>
          </ac:picMkLst>
        </pc:picChg>
      </pc:sldChg>
      <pc:sldChg chg="addSp modSp new mod">
        <pc:chgData name="Sebastian Coroian" userId="1f2e242ef684e813" providerId="LiveId" clId="{55B691D7-EF2A-40C8-99AB-546E6759A329}" dt="2023-07-16T17:26:15.424" v="2050" actId="732"/>
        <pc:sldMkLst>
          <pc:docMk/>
          <pc:sldMk cId="1993268045" sldId="324"/>
        </pc:sldMkLst>
        <pc:spChg chg="add mod">
          <ac:chgData name="Sebastian Coroian" userId="1f2e242ef684e813" providerId="LiveId" clId="{55B691D7-EF2A-40C8-99AB-546E6759A329}" dt="2023-07-16T17:25:45.135" v="2048" actId="20577"/>
          <ac:spMkLst>
            <pc:docMk/>
            <pc:sldMk cId="1993268045" sldId="324"/>
            <ac:spMk id="2" creationId="{710A1A01-86D8-E15D-74EF-E9E9B13A61B2}"/>
          </ac:spMkLst>
        </pc:spChg>
        <pc:picChg chg="add mod modCrop">
          <ac:chgData name="Sebastian Coroian" userId="1f2e242ef684e813" providerId="LiveId" clId="{55B691D7-EF2A-40C8-99AB-546E6759A329}" dt="2023-07-16T17:26:15.424" v="2050" actId="732"/>
          <ac:picMkLst>
            <pc:docMk/>
            <pc:sldMk cId="1993268045" sldId="324"/>
            <ac:picMk id="4" creationId="{46D3741D-F0A2-08AE-D817-5071311C90E4}"/>
          </ac:picMkLst>
        </pc:picChg>
      </pc:sldChg>
      <pc:sldChg chg="addSp delSp modSp new mod">
        <pc:chgData name="Sebastian Coroian" userId="1f2e242ef684e813" providerId="LiveId" clId="{55B691D7-EF2A-40C8-99AB-546E6759A329}" dt="2023-07-16T17:33:58.475" v="2136" actId="1076"/>
        <pc:sldMkLst>
          <pc:docMk/>
          <pc:sldMk cId="3274409686" sldId="325"/>
        </pc:sldMkLst>
        <pc:spChg chg="mod">
          <ac:chgData name="Sebastian Coroian" userId="1f2e242ef684e813" providerId="LiveId" clId="{55B691D7-EF2A-40C8-99AB-546E6759A329}" dt="2023-07-16T17:28:10.276" v="2069" actId="20577"/>
          <ac:spMkLst>
            <pc:docMk/>
            <pc:sldMk cId="3274409686" sldId="325"/>
            <ac:spMk id="2" creationId="{E1278CFB-DB4F-CFD2-CAB1-D8B6AC27264E}"/>
          </ac:spMkLst>
        </pc:spChg>
        <pc:spChg chg="del">
          <ac:chgData name="Sebastian Coroian" userId="1f2e242ef684e813" providerId="LiveId" clId="{55B691D7-EF2A-40C8-99AB-546E6759A329}" dt="2023-07-16T17:27:25.425" v="2062"/>
          <ac:spMkLst>
            <pc:docMk/>
            <pc:sldMk cId="3274409686" sldId="325"/>
            <ac:spMk id="3" creationId="{2A2A8597-ADBC-1615-154C-2D78C64FC23E}"/>
          </ac:spMkLst>
        </pc:spChg>
        <pc:picChg chg="add mod modCrop">
          <ac:chgData name="Sebastian Coroian" userId="1f2e242ef684e813" providerId="LiveId" clId="{55B691D7-EF2A-40C8-99AB-546E6759A329}" dt="2023-07-16T17:31:21.807" v="2104" actId="1076"/>
          <ac:picMkLst>
            <pc:docMk/>
            <pc:sldMk cId="3274409686" sldId="325"/>
            <ac:picMk id="5" creationId="{F3E1CCA3-E441-6779-C2E9-93DF06B7DF64}"/>
          </ac:picMkLst>
        </pc:picChg>
        <pc:picChg chg="add mod">
          <ac:chgData name="Sebastian Coroian" userId="1f2e242ef684e813" providerId="LiveId" clId="{55B691D7-EF2A-40C8-99AB-546E6759A329}" dt="2023-07-16T17:31:25.107" v="2105" actId="1076"/>
          <ac:picMkLst>
            <pc:docMk/>
            <pc:sldMk cId="3274409686" sldId="325"/>
            <ac:picMk id="7" creationId="{E160DDA8-0FDE-0B98-B0EE-087885A2E0AE}"/>
          </ac:picMkLst>
        </pc:picChg>
        <pc:picChg chg="add mod">
          <ac:chgData name="Sebastian Coroian" userId="1f2e242ef684e813" providerId="LiveId" clId="{55B691D7-EF2A-40C8-99AB-546E6759A329}" dt="2023-07-16T17:31:27.657" v="2106" actId="1076"/>
          <ac:picMkLst>
            <pc:docMk/>
            <pc:sldMk cId="3274409686" sldId="325"/>
            <ac:picMk id="9" creationId="{DF3FEB24-A823-95E9-C210-E5BCE5834464}"/>
          </ac:picMkLst>
        </pc:picChg>
        <pc:picChg chg="add mod modCrop">
          <ac:chgData name="Sebastian Coroian" userId="1f2e242ef684e813" providerId="LiveId" clId="{55B691D7-EF2A-40C8-99AB-546E6759A329}" dt="2023-07-16T17:31:30.964" v="2107" actId="1076"/>
          <ac:picMkLst>
            <pc:docMk/>
            <pc:sldMk cId="3274409686" sldId="325"/>
            <ac:picMk id="11" creationId="{5F5F00AA-47B1-A17D-D26D-E3E354442486}"/>
          </ac:picMkLst>
        </pc:picChg>
        <pc:picChg chg="add mod">
          <ac:chgData name="Sebastian Coroian" userId="1f2e242ef684e813" providerId="LiveId" clId="{55B691D7-EF2A-40C8-99AB-546E6759A329}" dt="2023-07-16T17:32:03.493" v="2115" actId="1076"/>
          <ac:picMkLst>
            <pc:docMk/>
            <pc:sldMk cId="3274409686" sldId="325"/>
            <ac:picMk id="13" creationId="{33B9F7E8-7185-D716-C3E6-C2015D77A031}"/>
          </ac:picMkLst>
        </pc:picChg>
        <pc:picChg chg="add mod">
          <ac:chgData name="Sebastian Coroian" userId="1f2e242ef684e813" providerId="LiveId" clId="{55B691D7-EF2A-40C8-99AB-546E6759A329}" dt="2023-07-16T17:32:22.415" v="2120" actId="1076"/>
          <ac:picMkLst>
            <pc:docMk/>
            <pc:sldMk cId="3274409686" sldId="325"/>
            <ac:picMk id="15" creationId="{9F4233CE-D498-D3B1-D7BD-BF9103C123A9}"/>
          </ac:picMkLst>
        </pc:picChg>
        <pc:picChg chg="add del mod">
          <ac:chgData name="Sebastian Coroian" userId="1f2e242ef684e813" providerId="LiveId" clId="{55B691D7-EF2A-40C8-99AB-546E6759A329}" dt="2023-07-16T17:33:37.173" v="2126" actId="478"/>
          <ac:picMkLst>
            <pc:docMk/>
            <pc:sldMk cId="3274409686" sldId="325"/>
            <ac:picMk id="17" creationId="{F26F6FA8-CBB4-EB7F-AEAA-2D39A8235EEB}"/>
          </ac:picMkLst>
        </pc:picChg>
        <pc:picChg chg="add mod">
          <ac:chgData name="Sebastian Coroian" userId="1f2e242ef684e813" providerId="LiveId" clId="{55B691D7-EF2A-40C8-99AB-546E6759A329}" dt="2023-07-16T17:33:58.475" v="2136" actId="1076"/>
          <ac:picMkLst>
            <pc:docMk/>
            <pc:sldMk cId="3274409686" sldId="325"/>
            <ac:picMk id="19" creationId="{57958627-4D32-904F-CC96-3F7966CF0722}"/>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59DB8E4-6BE7-4BE2-A441-03A11C099CD3}" type="datetimeFigureOut">
              <a:rPr lang="en-US" smtClean="0"/>
              <a:t>7/16/2023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A075565-94E6-4F73-88E9-FBCAEB8E408C}" type="slidenum">
              <a:rPr lang="en-US" smtClean="0"/>
              <a:t>‹#›</a:t>
            </a:fld>
            <a:endParaRPr lang="en-US"/>
          </a:p>
        </p:txBody>
      </p:sp>
    </p:spTree>
    <p:extLst>
      <p:ext uri="{BB962C8B-B14F-4D97-AF65-F5344CB8AC3E}">
        <p14:creationId xmlns:p14="http://schemas.microsoft.com/office/powerpoint/2010/main" val="19985804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075565-94E6-4F73-88E9-FBCAEB8E408C}" type="slidenum">
              <a:rPr lang="en-US" smtClean="0"/>
              <a:t>8</a:t>
            </a:fld>
            <a:endParaRPr lang="en-US"/>
          </a:p>
        </p:txBody>
      </p:sp>
    </p:spTree>
    <p:extLst>
      <p:ext uri="{BB962C8B-B14F-4D97-AF65-F5344CB8AC3E}">
        <p14:creationId xmlns:p14="http://schemas.microsoft.com/office/powerpoint/2010/main" val="6585814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7/16/2023</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234375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7/16/2023</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404659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7/16/2023</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627835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7/16/2023</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883595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7/16/2023</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639257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7/16/2023</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685433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7/16/2023</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333937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7/16/2023</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7711844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7/16/2023</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016137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7/16/2023</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60309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 Id="rId5" Type="http://schemas.openxmlformats.org/officeDocument/2006/relationships/image" Target="../media/image31.png"/><Relationship Id="rId4" Type="http://schemas.openxmlformats.org/officeDocument/2006/relationships/image" Target="../media/image30.png"/></Relationships>
</file>

<file path=ppt/slides/_rels/slide1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1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jpg"/><Relationship Id="rId5" Type="http://schemas.openxmlformats.org/officeDocument/2006/relationships/image" Target="../media/image5.svg"/><Relationship Id="rId4" Type="http://schemas.openxmlformats.org/officeDocument/2006/relationships/image" Target="../media/image4.png"/><Relationship Id="rId9" Type="http://schemas.openxmlformats.org/officeDocument/2006/relationships/image" Target="../media/image9.png"/></Relationships>
</file>

<file path=ppt/slides/_rels/slide2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 Id="rId5" Type="http://schemas.openxmlformats.org/officeDocument/2006/relationships/image" Target="../media/image42.png"/><Relationship Id="rId4" Type="http://schemas.openxmlformats.org/officeDocument/2006/relationships/image" Target="../media/image41.png"/></Relationships>
</file>

<file path=ppt/slides/_rels/slide2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g"/><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2FDF0794-1B86-42B2-B8C7-F60123E638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Franklin Gothic Book" panose="020F0502020204030204"/>
              <a:ea typeface="+mn-ea"/>
              <a:cs typeface="+mn-cs"/>
            </a:endParaRPr>
          </a:p>
        </p:txBody>
      </p:sp>
      <p:pic>
        <p:nvPicPr>
          <p:cNvPr id="4" name="Picture 3" descr="A close up of a piece of paper with a pencil laying on top">
            <a:extLst>
              <a:ext uri="{FF2B5EF4-FFF2-40B4-BE49-F238E27FC236}">
                <a16:creationId xmlns:a16="http://schemas.microsoft.com/office/drawing/2014/main" id="{65810330-F0B5-43C9-BC34-094FFB5C0529}"/>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0" y="975"/>
            <a:ext cx="12191980" cy="6858000"/>
          </a:xfrm>
          <a:prstGeom prst="rect">
            <a:avLst/>
          </a:prstGeom>
        </p:spPr>
      </p:pic>
      <p:sp>
        <p:nvSpPr>
          <p:cNvPr id="35" name="Rectangle 34">
            <a:extLst>
              <a:ext uri="{FF2B5EF4-FFF2-40B4-BE49-F238E27FC236}">
                <a16:creationId xmlns:a16="http://schemas.microsoft.com/office/drawing/2014/main" id="{C5373426-E26E-431D-959C-5DB96C0B6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12607" y="1238442"/>
            <a:ext cx="3635926" cy="4355751"/>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Franklin Gothic Book" panose="020F0502020204030204"/>
              <a:ea typeface="+mn-ea"/>
              <a:cs typeface="+mn-cs"/>
            </a:endParaRPr>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8123416" y="1475234"/>
            <a:ext cx="3214307" cy="2901694"/>
          </a:xfrm>
        </p:spPr>
        <p:txBody>
          <a:bodyPr anchor="ctr">
            <a:normAutofit/>
          </a:bodyPr>
          <a:lstStyle/>
          <a:p>
            <a:pPr algn="ctr"/>
            <a:r>
              <a:rPr lang="en-US" sz="2800" dirty="0">
                <a:solidFill>
                  <a:schemeClr val="tx1"/>
                </a:solidFill>
              </a:rPr>
              <a:t>Deloitte/BT Quant Competition</a:t>
            </a:r>
          </a:p>
        </p:txBody>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8127750" y="4608576"/>
            <a:ext cx="3205640" cy="774186"/>
          </a:xfrm>
        </p:spPr>
        <p:txBody>
          <a:bodyPr anchor="t">
            <a:normAutofit/>
          </a:bodyPr>
          <a:lstStyle/>
          <a:p>
            <a:pPr>
              <a:lnSpc>
                <a:spcPct val="100000"/>
              </a:lnSpc>
            </a:pPr>
            <a:r>
              <a:rPr lang="en-US" sz="1600" dirty="0"/>
              <a:t>Sebastian Coroian</a:t>
            </a:r>
          </a:p>
        </p:txBody>
      </p:sp>
      <p:cxnSp>
        <p:nvCxnSpPr>
          <p:cNvPr id="37" name="Straight Connector 36">
            <a:extLst>
              <a:ext uri="{FF2B5EF4-FFF2-40B4-BE49-F238E27FC236}">
                <a16:creationId xmlns:a16="http://schemas.microsoft.com/office/drawing/2014/main" id="{96D07482-83A3-4451-943C-B469610829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76090" y="4508519"/>
            <a:ext cx="310896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EDC90921-9082-491B-940E-827D679F34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93143965"/>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30575A-5FED-DA1D-9190-8F516B42ACB0}"/>
              </a:ext>
            </a:extLst>
          </p:cNvPr>
          <p:cNvPicPr>
            <a:picLocks noChangeAspect="1"/>
          </p:cNvPicPr>
          <p:nvPr/>
        </p:nvPicPr>
        <p:blipFill>
          <a:blip r:embed="rId2"/>
          <a:stretch>
            <a:fillRect/>
          </a:stretch>
        </p:blipFill>
        <p:spPr>
          <a:xfrm>
            <a:off x="361770" y="461173"/>
            <a:ext cx="6849913" cy="2967827"/>
          </a:xfrm>
          <a:prstGeom prst="rect">
            <a:avLst/>
          </a:prstGeom>
        </p:spPr>
      </p:pic>
      <p:sp>
        <p:nvSpPr>
          <p:cNvPr id="4" name="TextBox 3">
            <a:extLst>
              <a:ext uri="{FF2B5EF4-FFF2-40B4-BE49-F238E27FC236}">
                <a16:creationId xmlns:a16="http://schemas.microsoft.com/office/drawing/2014/main" id="{E923664D-62BE-8184-E473-C9886FA68987}"/>
              </a:ext>
            </a:extLst>
          </p:cNvPr>
          <p:cNvSpPr txBox="1"/>
          <p:nvPr/>
        </p:nvSpPr>
        <p:spPr>
          <a:xfrm>
            <a:off x="7479102" y="652424"/>
            <a:ext cx="4351128" cy="2585323"/>
          </a:xfrm>
          <a:prstGeom prst="rect">
            <a:avLst/>
          </a:prstGeom>
          <a:noFill/>
        </p:spPr>
        <p:txBody>
          <a:bodyPr wrap="square" rtlCol="0">
            <a:spAutoFit/>
          </a:bodyPr>
          <a:lstStyle/>
          <a:p>
            <a:r>
              <a:rPr lang="en-US" dirty="0"/>
              <a:t>Multicollinearity test (passed)</a:t>
            </a:r>
          </a:p>
          <a:p>
            <a:r>
              <a:rPr lang="en-US" dirty="0"/>
              <a:t>Variance Inflation Factor Test (VIF) (passed)</a:t>
            </a:r>
          </a:p>
          <a:p>
            <a:endParaRPr lang="en-US" dirty="0"/>
          </a:p>
          <a:p>
            <a:r>
              <a:rPr lang="en-US" dirty="0"/>
              <a:t>All the VIFs are less than 10 (1.86 for 'EU_CPIYOY', 1.22 for 'EU_GDPYOY', and 2 for 'EURIBOR’). </a:t>
            </a:r>
            <a:br>
              <a:rPr lang="en-US" dirty="0"/>
            </a:br>
            <a:r>
              <a:rPr lang="en-US" dirty="0"/>
              <a:t>This suggests that there is no severe multicollinearity among the independent variables.</a:t>
            </a:r>
          </a:p>
        </p:txBody>
      </p:sp>
      <p:pic>
        <p:nvPicPr>
          <p:cNvPr id="6" name="Picture 5">
            <a:extLst>
              <a:ext uri="{FF2B5EF4-FFF2-40B4-BE49-F238E27FC236}">
                <a16:creationId xmlns:a16="http://schemas.microsoft.com/office/drawing/2014/main" id="{B4CA0568-7CAB-D8FE-F6E0-E28189DE3DBE}"/>
              </a:ext>
            </a:extLst>
          </p:cNvPr>
          <p:cNvPicPr>
            <a:picLocks noChangeAspect="1"/>
          </p:cNvPicPr>
          <p:nvPr/>
        </p:nvPicPr>
        <p:blipFill>
          <a:blip r:embed="rId3"/>
          <a:stretch>
            <a:fillRect/>
          </a:stretch>
        </p:blipFill>
        <p:spPr>
          <a:xfrm>
            <a:off x="1329007" y="3508767"/>
            <a:ext cx="4915438" cy="2777043"/>
          </a:xfrm>
          <a:prstGeom prst="rect">
            <a:avLst/>
          </a:prstGeom>
        </p:spPr>
      </p:pic>
      <p:sp>
        <p:nvSpPr>
          <p:cNvPr id="7" name="TextBox 6">
            <a:extLst>
              <a:ext uri="{FF2B5EF4-FFF2-40B4-BE49-F238E27FC236}">
                <a16:creationId xmlns:a16="http://schemas.microsoft.com/office/drawing/2014/main" id="{9B2059F1-630E-5878-8816-1A2664EEFB67}"/>
              </a:ext>
            </a:extLst>
          </p:cNvPr>
          <p:cNvSpPr txBox="1"/>
          <p:nvPr/>
        </p:nvSpPr>
        <p:spPr>
          <a:xfrm>
            <a:off x="6914792" y="3731649"/>
            <a:ext cx="4915438" cy="2308324"/>
          </a:xfrm>
          <a:prstGeom prst="rect">
            <a:avLst/>
          </a:prstGeom>
          <a:noFill/>
        </p:spPr>
        <p:txBody>
          <a:bodyPr wrap="square" rtlCol="0">
            <a:spAutoFit/>
          </a:bodyPr>
          <a:lstStyle/>
          <a:p>
            <a:r>
              <a:rPr lang="en-US" dirty="0"/>
              <a:t>Heteroscedasticity test (passed)</a:t>
            </a:r>
          </a:p>
          <a:p>
            <a:r>
              <a:rPr lang="en-US" dirty="0"/>
              <a:t>Breusch Pagan</a:t>
            </a:r>
          </a:p>
          <a:p>
            <a:endParaRPr lang="en-US" dirty="0"/>
          </a:p>
          <a:p>
            <a:r>
              <a:rPr lang="en-US" dirty="0"/>
              <a:t>The p-value of the test is 0.00015, which is less than 0.05. This means we can reject the null hypothesis of the test, implying that the data is heteroscedastic (the error variances are not equal).</a:t>
            </a:r>
          </a:p>
        </p:txBody>
      </p:sp>
    </p:spTree>
    <p:extLst>
      <p:ext uri="{BB962C8B-B14F-4D97-AF65-F5344CB8AC3E}">
        <p14:creationId xmlns:p14="http://schemas.microsoft.com/office/powerpoint/2010/main" val="40641840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20DFC59-A3C3-3C7E-4197-873EFF85FE55}"/>
              </a:ext>
            </a:extLst>
          </p:cNvPr>
          <p:cNvPicPr>
            <a:picLocks noChangeAspect="1"/>
          </p:cNvPicPr>
          <p:nvPr/>
        </p:nvPicPr>
        <p:blipFill>
          <a:blip r:embed="rId2"/>
          <a:stretch>
            <a:fillRect/>
          </a:stretch>
        </p:blipFill>
        <p:spPr>
          <a:xfrm>
            <a:off x="548080" y="948996"/>
            <a:ext cx="6922452" cy="1768326"/>
          </a:xfrm>
          <a:prstGeom prst="rect">
            <a:avLst/>
          </a:prstGeom>
        </p:spPr>
      </p:pic>
      <p:pic>
        <p:nvPicPr>
          <p:cNvPr id="5" name="Picture 4">
            <a:extLst>
              <a:ext uri="{FF2B5EF4-FFF2-40B4-BE49-F238E27FC236}">
                <a16:creationId xmlns:a16="http://schemas.microsoft.com/office/drawing/2014/main" id="{97A43DF8-BC48-268E-FA40-BAB4FDA40DBF}"/>
              </a:ext>
            </a:extLst>
          </p:cNvPr>
          <p:cNvPicPr>
            <a:picLocks noChangeAspect="1"/>
          </p:cNvPicPr>
          <p:nvPr/>
        </p:nvPicPr>
        <p:blipFill>
          <a:blip r:embed="rId3"/>
          <a:stretch>
            <a:fillRect/>
          </a:stretch>
        </p:blipFill>
        <p:spPr>
          <a:xfrm>
            <a:off x="358356" y="3429000"/>
            <a:ext cx="7301901" cy="1975623"/>
          </a:xfrm>
          <a:prstGeom prst="rect">
            <a:avLst/>
          </a:prstGeom>
        </p:spPr>
      </p:pic>
      <p:sp>
        <p:nvSpPr>
          <p:cNvPr id="6" name="TextBox 5">
            <a:extLst>
              <a:ext uri="{FF2B5EF4-FFF2-40B4-BE49-F238E27FC236}">
                <a16:creationId xmlns:a16="http://schemas.microsoft.com/office/drawing/2014/main" id="{6C26EAB0-BB7D-C09B-0981-5A1B3706C057}"/>
              </a:ext>
            </a:extLst>
          </p:cNvPr>
          <p:cNvSpPr txBox="1"/>
          <p:nvPr/>
        </p:nvSpPr>
        <p:spPr>
          <a:xfrm>
            <a:off x="7850589" y="661539"/>
            <a:ext cx="3793331" cy="2862322"/>
          </a:xfrm>
          <a:prstGeom prst="rect">
            <a:avLst/>
          </a:prstGeom>
          <a:noFill/>
        </p:spPr>
        <p:txBody>
          <a:bodyPr wrap="square" rtlCol="0">
            <a:spAutoFit/>
          </a:bodyPr>
          <a:lstStyle/>
          <a:p>
            <a:r>
              <a:rPr lang="en-US" dirty="0"/>
              <a:t>Normality of residuals (failed) Shapiro-Wilk</a:t>
            </a:r>
          </a:p>
          <a:p>
            <a:endParaRPr lang="en-US" dirty="0">
              <a:solidFill>
                <a:srgbClr val="000000"/>
              </a:solidFill>
              <a:latin typeface="Verdana" panose="020B0604030504040204" pitchFamily="34" charset="0"/>
            </a:endParaRPr>
          </a:p>
          <a:p>
            <a:r>
              <a:rPr lang="en-US" dirty="0"/>
              <a:t>The p-value of the test is 0.75, which is greater than 0.05. This means we cannot reject the null hypothesis of the test, implying that the residuals are normally distributed.</a:t>
            </a:r>
          </a:p>
          <a:p>
            <a:endParaRPr lang="en-US" dirty="0"/>
          </a:p>
          <a:p>
            <a:endParaRPr lang="en-US" dirty="0"/>
          </a:p>
        </p:txBody>
      </p:sp>
      <p:sp>
        <p:nvSpPr>
          <p:cNvPr id="7" name="TextBox 6">
            <a:extLst>
              <a:ext uri="{FF2B5EF4-FFF2-40B4-BE49-F238E27FC236}">
                <a16:creationId xmlns:a16="http://schemas.microsoft.com/office/drawing/2014/main" id="{3F371498-467E-E1E0-0165-846C9EC4248A}"/>
              </a:ext>
            </a:extLst>
          </p:cNvPr>
          <p:cNvSpPr txBox="1"/>
          <p:nvPr/>
        </p:nvSpPr>
        <p:spPr>
          <a:xfrm>
            <a:off x="7850589" y="3136106"/>
            <a:ext cx="4150518" cy="2862322"/>
          </a:xfrm>
          <a:prstGeom prst="rect">
            <a:avLst/>
          </a:prstGeom>
          <a:noFill/>
        </p:spPr>
        <p:txBody>
          <a:bodyPr wrap="square" rtlCol="0">
            <a:spAutoFit/>
          </a:bodyPr>
          <a:lstStyle/>
          <a:p>
            <a:r>
              <a:rPr lang="en-US" dirty="0"/>
              <a:t>Functional form test (failed)</a:t>
            </a:r>
          </a:p>
          <a:p>
            <a:r>
              <a:rPr lang="en-US" dirty="0"/>
              <a:t>Ramsey</a:t>
            </a:r>
          </a:p>
          <a:p>
            <a:endParaRPr lang="en-US" dirty="0"/>
          </a:p>
          <a:p>
            <a:r>
              <a:rPr lang="en-US" dirty="0"/>
              <a:t>The p-value of the test is 0.0000444, which is less than 0.05. This means we can reject the null hypothesis of the test, implying that the model might be </a:t>
            </a:r>
            <a:r>
              <a:rPr lang="en-US" dirty="0" err="1"/>
              <a:t>misspecified</a:t>
            </a:r>
            <a:r>
              <a:rPr lang="en-US" dirty="0"/>
              <a:t>. The diagnostic tests suggest that the model might have some issues.</a:t>
            </a:r>
          </a:p>
        </p:txBody>
      </p:sp>
    </p:spTree>
    <p:extLst>
      <p:ext uri="{BB962C8B-B14F-4D97-AF65-F5344CB8AC3E}">
        <p14:creationId xmlns:p14="http://schemas.microsoft.com/office/powerpoint/2010/main" val="3258563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EA73C11-D3FE-3936-E780-45FA6AAB037B}"/>
              </a:ext>
            </a:extLst>
          </p:cNvPr>
          <p:cNvPicPr>
            <a:picLocks noChangeAspect="1"/>
          </p:cNvPicPr>
          <p:nvPr/>
        </p:nvPicPr>
        <p:blipFill>
          <a:blip r:embed="rId2"/>
          <a:stretch>
            <a:fillRect/>
          </a:stretch>
        </p:blipFill>
        <p:spPr>
          <a:xfrm>
            <a:off x="366667" y="947736"/>
            <a:ext cx="6256339" cy="4547290"/>
          </a:xfrm>
          <a:prstGeom prst="rect">
            <a:avLst/>
          </a:prstGeom>
        </p:spPr>
      </p:pic>
      <p:sp>
        <p:nvSpPr>
          <p:cNvPr id="4" name="TextBox 3">
            <a:extLst>
              <a:ext uri="{FF2B5EF4-FFF2-40B4-BE49-F238E27FC236}">
                <a16:creationId xmlns:a16="http://schemas.microsoft.com/office/drawing/2014/main" id="{240CB95A-25FA-F90D-C84E-F6D29D1617A3}"/>
              </a:ext>
            </a:extLst>
          </p:cNvPr>
          <p:cNvSpPr txBox="1"/>
          <p:nvPr/>
        </p:nvSpPr>
        <p:spPr>
          <a:xfrm>
            <a:off x="560717" y="388189"/>
            <a:ext cx="3959525" cy="400110"/>
          </a:xfrm>
          <a:prstGeom prst="rect">
            <a:avLst/>
          </a:prstGeom>
          <a:noFill/>
        </p:spPr>
        <p:txBody>
          <a:bodyPr wrap="square" rtlCol="0">
            <a:spAutoFit/>
          </a:bodyPr>
          <a:lstStyle/>
          <a:p>
            <a:r>
              <a:rPr lang="en-US" sz="2000" dirty="0"/>
              <a:t>Predictions for testing sample</a:t>
            </a:r>
          </a:p>
        </p:txBody>
      </p:sp>
      <p:sp>
        <p:nvSpPr>
          <p:cNvPr id="5" name="TextBox 4">
            <a:extLst>
              <a:ext uri="{FF2B5EF4-FFF2-40B4-BE49-F238E27FC236}">
                <a16:creationId xmlns:a16="http://schemas.microsoft.com/office/drawing/2014/main" id="{55B41F79-3C74-FE26-A131-F00FAC84DC1C}"/>
              </a:ext>
            </a:extLst>
          </p:cNvPr>
          <p:cNvSpPr txBox="1"/>
          <p:nvPr/>
        </p:nvSpPr>
        <p:spPr>
          <a:xfrm>
            <a:off x="6841961" y="682224"/>
            <a:ext cx="4313207" cy="5078313"/>
          </a:xfrm>
          <a:prstGeom prst="rect">
            <a:avLst/>
          </a:prstGeom>
          <a:noFill/>
        </p:spPr>
        <p:txBody>
          <a:bodyPr wrap="square" rtlCol="0">
            <a:spAutoFit/>
          </a:bodyPr>
          <a:lstStyle/>
          <a:p>
            <a:r>
              <a:rPr lang="en-US" dirty="0"/>
              <a:t>Predicted values for the test sample are:</a:t>
            </a:r>
          </a:p>
          <a:p>
            <a:endParaRPr lang="en-US" dirty="0"/>
          </a:p>
          <a:p>
            <a:r>
              <a:rPr lang="en-US" dirty="0"/>
              <a:t>    Q1_2022:   0.073960</a:t>
            </a:r>
          </a:p>
          <a:p>
            <a:r>
              <a:rPr lang="en-US" dirty="0"/>
              <a:t>    Q2_2022:   0.088684</a:t>
            </a:r>
          </a:p>
          <a:p>
            <a:r>
              <a:rPr lang="en-US" dirty="0"/>
              <a:t>    Q3_2022:   0.103253</a:t>
            </a:r>
          </a:p>
          <a:p>
            <a:r>
              <a:rPr lang="en-US" dirty="0"/>
              <a:t>    Q4_2022:   0.087955</a:t>
            </a:r>
          </a:p>
          <a:p>
            <a:endParaRPr lang="en-US" dirty="0"/>
          </a:p>
          <a:p>
            <a:r>
              <a:rPr lang="en-US" dirty="0"/>
              <a:t>Model’s performance is decent but has room for improvement.</a:t>
            </a:r>
          </a:p>
          <a:p>
            <a:r>
              <a:rPr lang="en-US" dirty="0"/>
              <a:t>The non-stationarity of some variables, the presence of heteroscedasticity, and the potential misspecification of the model could affect the model's predictive accuracy and the reliability of the standard errors and hypothesis tests. However, the multicollinearity tests and the normality test of residuals did not find any major issues.</a:t>
            </a:r>
          </a:p>
        </p:txBody>
      </p:sp>
    </p:spTree>
    <p:extLst>
      <p:ext uri="{BB962C8B-B14F-4D97-AF65-F5344CB8AC3E}">
        <p14:creationId xmlns:p14="http://schemas.microsoft.com/office/powerpoint/2010/main" val="5635971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CDE70C-2FC8-471E-B068-226D37963A76}"/>
              </a:ext>
            </a:extLst>
          </p:cNvPr>
          <p:cNvSpPr>
            <a:spLocks noGrp="1"/>
          </p:cNvSpPr>
          <p:nvPr>
            <p:ph type="title"/>
          </p:nvPr>
        </p:nvSpPr>
        <p:spPr/>
        <p:txBody>
          <a:bodyPr anchor="ctr"/>
          <a:lstStyle/>
          <a:p>
            <a:pPr algn="ctr"/>
            <a:r>
              <a:rPr lang="en-US" dirty="0"/>
              <a:t>Second model</a:t>
            </a:r>
          </a:p>
        </p:txBody>
      </p:sp>
      <p:sp>
        <p:nvSpPr>
          <p:cNvPr id="3" name="TextBox 2">
            <a:extLst>
              <a:ext uri="{FF2B5EF4-FFF2-40B4-BE49-F238E27FC236}">
                <a16:creationId xmlns:a16="http://schemas.microsoft.com/office/drawing/2014/main" id="{D72EC31D-3644-D0F7-69D0-023A3575ED1F}"/>
              </a:ext>
            </a:extLst>
          </p:cNvPr>
          <p:cNvSpPr txBox="1"/>
          <p:nvPr/>
        </p:nvSpPr>
        <p:spPr>
          <a:xfrm>
            <a:off x="1066800" y="2353753"/>
            <a:ext cx="10058400" cy="1200329"/>
          </a:xfrm>
          <a:prstGeom prst="rect">
            <a:avLst/>
          </a:prstGeom>
          <a:noFill/>
        </p:spPr>
        <p:txBody>
          <a:bodyPr wrap="square" rtlCol="0">
            <a:spAutoFit/>
          </a:bodyPr>
          <a:lstStyle/>
          <a:p>
            <a:r>
              <a:rPr lang="en-US" dirty="0"/>
              <a:t>A random forest regressor was trained on the development data. The random forest model was chosen due to its ability to handle complex non-linear relationships between variables and its robustness to outliers and non-normal data. The development and validation sets were further split into features (X) and target variable (y).</a:t>
            </a:r>
          </a:p>
        </p:txBody>
      </p:sp>
      <p:pic>
        <p:nvPicPr>
          <p:cNvPr id="5" name="Picture 4">
            <a:extLst>
              <a:ext uri="{FF2B5EF4-FFF2-40B4-BE49-F238E27FC236}">
                <a16:creationId xmlns:a16="http://schemas.microsoft.com/office/drawing/2014/main" id="{8CF45C03-0395-6ED2-94E5-482DF304A10B}"/>
              </a:ext>
            </a:extLst>
          </p:cNvPr>
          <p:cNvPicPr>
            <a:picLocks noChangeAspect="1"/>
          </p:cNvPicPr>
          <p:nvPr/>
        </p:nvPicPr>
        <p:blipFill>
          <a:blip r:embed="rId2"/>
          <a:stretch>
            <a:fillRect/>
          </a:stretch>
        </p:blipFill>
        <p:spPr>
          <a:xfrm>
            <a:off x="3564270" y="3554082"/>
            <a:ext cx="5124419" cy="2661621"/>
          </a:xfrm>
          <a:prstGeom prst="rect">
            <a:avLst/>
          </a:prstGeom>
        </p:spPr>
      </p:pic>
    </p:spTree>
    <p:extLst>
      <p:ext uri="{BB962C8B-B14F-4D97-AF65-F5344CB8AC3E}">
        <p14:creationId xmlns:p14="http://schemas.microsoft.com/office/powerpoint/2010/main" val="13401863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28FD9BB-331D-24D2-FBFD-D4A81D7C4335}"/>
              </a:ext>
            </a:extLst>
          </p:cNvPr>
          <p:cNvPicPr>
            <a:picLocks noChangeAspect="1"/>
          </p:cNvPicPr>
          <p:nvPr/>
        </p:nvPicPr>
        <p:blipFill rotWithShape="1">
          <a:blip r:embed="rId2"/>
          <a:srcRect r="5851"/>
          <a:stretch/>
        </p:blipFill>
        <p:spPr>
          <a:xfrm>
            <a:off x="5259213" y="109399"/>
            <a:ext cx="5876296" cy="3269595"/>
          </a:xfrm>
          <a:prstGeom prst="rect">
            <a:avLst/>
          </a:prstGeom>
        </p:spPr>
      </p:pic>
      <p:pic>
        <p:nvPicPr>
          <p:cNvPr id="7" name="Picture 6">
            <a:extLst>
              <a:ext uri="{FF2B5EF4-FFF2-40B4-BE49-F238E27FC236}">
                <a16:creationId xmlns:a16="http://schemas.microsoft.com/office/drawing/2014/main" id="{FC5C7963-456F-8DA3-D4F7-B8F21399A08C}"/>
              </a:ext>
            </a:extLst>
          </p:cNvPr>
          <p:cNvPicPr>
            <a:picLocks noChangeAspect="1"/>
          </p:cNvPicPr>
          <p:nvPr/>
        </p:nvPicPr>
        <p:blipFill>
          <a:blip r:embed="rId3"/>
          <a:stretch>
            <a:fillRect/>
          </a:stretch>
        </p:blipFill>
        <p:spPr>
          <a:xfrm>
            <a:off x="438420" y="4930850"/>
            <a:ext cx="4274658" cy="394308"/>
          </a:xfrm>
          <a:prstGeom prst="rect">
            <a:avLst/>
          </a:prstGeom>
        </p:spPr>
      </p:pic>
      <p:pic>
        <p:nvPicPr>
          <p:cNvPr id="9" name="Picture 8">
            <a:extLst>
              <a:ext uri="{FF2B5EF4-FFF2-40B4-BE49-F238E27FC236}">
                <a16:creationId xmlns:a16="http://schemas.microsoft.com/office/drawing/2014/main" id="{9C35167C-E1EF-3711-938C-1A1859EF86AC}"/>
              </a:ext>
            </a:extLst>
          </p:cNvPr>
          <p:cNvPicPr>
            <a:picLocks noChangeAspect="1"/>
          </p:cNvPicPr>
          <p:nvPr/>
        </p:nvPicPr>
        <p:blipFill rotWithShape="1">
          <a:blip r:embed="rId4"/>
          <a:srcRect t="7722"/>
          <a:stretch/>
        </p:blipFill>
        <p:spPr>
          <a:xfrm>
            <a:off x="438420" y="0"/>
            <a:ext cx="3329124" cy="4038634"/>
          </a:xfrm>
          <a:prstGeom prst="rect">
            <a:avLst/>
          </a:prstGeom>
        </p:spPr>
      </p:pic>
      <p:pic>
        <p:nvPicPr>
          <p:cNvPr id="13" name="Picture 12">
            <a:extLst>
              <a:ext uri="{FF2B5EF4-FFF2-40B4-BE49-F238E27FC236}">
                <a16:creationId xmlns:a16="http://schemas.microsoft.com/office/drawing/2014/main" id="{15BD9507-198D-7845-2982-9DAD5EE7F848}"/>
              </a:ext>
            </a:extLst>
          </p:cNvPr>
          <p:cNvPicPr>
            <a:picLocks noChangeAspect="1"/>
          </p:cNvPicPr>
          <p:nvPr/>
        </p:nvPicPr>
        <p:blipFill>
          <a:blip r:embed="rId5"/>
          <a:stretch>
            <a:fillRect/>
          </a:stretch>
        </p:blipFill>
        <p:spPr>
          <a:xfrm>
            <a:off x="5552983" y="3542703"/>
            <a:ext cx="5288755" cy="2649265"/>
          </a:xfrm>
          <a:prstGeom prst="rect">
            <a:avLst/>
          </a:prstGeom>
        </p:spPr>
      </p:pic>
    </p:spTree>
    <p:extLst>
      <p:ext uri="{BB962C8B-B14F-4D97-AF65-F5344CB8AC3E}">
        <p14:creationId xmlns:p14="http://schemas.microsoft.com/office/powerpoint/2010/main" val="19494288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04658B6-CF92-3BC1-E5CE-7586C8E89AA4}"/>
              </a:ext>
            </a:extLst>
          </p:cNvPr>
          <p:cNvPicPr>
            <a:picLocks noChangeAspect="1"/>
          </p:cNvPicPr>
          <p:nvPr/>
        </p:nvPicPr>
        <p:blipFill>
          <a:blip r:embed="rId2"/>
          <a:stretch>
            <a:fillRect/>
          </a:stretch>
        </p:blipFill>
        <p:spPr>
          <a:xfrm>
            <a:off x="950704" y="813578"/>
            <a:ext cx="10290591" cy="2226104"/>
          </a:xfrm>
          <a:prstGeom prst="rect">
            <a:avLst/>
          </a:prstGeom>
        </p:spPr>
      </p:pic>
      <p:sp>
        <p:nvSpPr>
          <p:cNvPr id="4" name="TextBox 3">
            <a:extLst>
              <a:ext uri="{FF2B5EF4-FFF2-40B4-BE49-F238E27FC236}">
                <a16:creationId xmlns:a16="http://schemas.microsoft.com/office/drawing/2014/main" id="{ED49B506-E489-CC3F-37EB-CDAEC9FA0199}"/>
              </a:ext>
            </a:extLst>
          </p:cNvPr>
          <p:cNvSpPr txBox="1"/>
          <p:nvPr/>
        </p:nvSpPr>
        <p:spPr>
          <a:xfrm>
            <a:off x="950704" y="3429000"/>
            <a:ext cx="10556934" cy="2308324"/>
          </a:xfrm>
          <a:prstGeom prst="rect">
            <a:avLst/>
          </a:prstGeom>
          <a:noFill/>
        </p:spPr>
        <p:txBody>
          <a:bodyPr wrap="square" rtlCol="0">
            <a:spAutoFit/>
          </a:bodyPr>
          <a:lstStyle/>
          <a:p>
            <a:r>
              <a:rPr lang="en-US" dirty="0"/>
              <a:t>The correlation matrix shows the pairwise correlations between the independent variables. </a:t>
            </a:r>
          </a:p>
          <a:p>
            <a:r>
              <a:rPr lang="en-US" dirty="0"/>
              <a:t>We can see there are some highly correlated variable, However, it's worth noting that tree-based models such as random forests are generally less affected by multicollinearity compared to linear models, so I decided to keep it this way.</a:t>
            </a:r>
          </a:p>
          <a:p>
            <a:endParaRPr lang="en-US" dirty="0"/>
          </a:p>
          <a:p>
            <a:r>
              <a:rPr lang="en-US" dirty="0"/>
              <a:t>Random Forests are inherently robust to multicollinearity. This is because each tree in the Random Forest is built on a different subset of features, and the algorithm randomly selects a subset of features for each tree (which I consider a good enough built-in correction of correlation).</a:t>
            </a:r>
          </a:p>
        </p:txBody>
      </p:sp>
    </p:spTree>
    <p:extLst>
      <p:ext uri="{BB962C8B-B14F-4D97-AF65-F5344CB8AC3E}">
        <p14:creationId xmlns:p14="http://schemas.microsoft.com/office/powerpoint/2010/main" val="5667748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F7A29DC-A0F2-47CF-97A4-B4B49FA1ECA3}"/>
              </a:ext>
            </a:extLst>
          </p:cNvPr>
          <p:cNvSpPr txBox="1"/>
          <p:nvPr/>
        </p:nvSpPr>
        <p:spPr>
          <a:xfrm>
            <a:off x="2227655" y="1785848"/>
            <a:ext cx="7736681" cy="1200329"/>
          </a:xfrm>
          <a:prstGeom prst="rect">
            <a:avLst/>
          </a:prstGeom>
          <a:noFill/>
        </p:spPr>
        <p:txBody>
          <a:bodyPr wrap="square" rtlCol="0">
            <a:spAutoFit/>
          </a:bodyPr>
          <a:lstStyle/>
          <a:p>
            <a:r>
              <a:rPr lang="en-US" dirty="0"/>
              <a:t>There are no variables where the sign of the regression coefficients might not be in line with business expectations (as we got no outputs for the code above), as all the feature </a:t>
            </a:r>
            <a:r>
              <a:rPr lang="en-US" dirty="0" err="1"/>
              <a:t>importances</a:t>
            </a:r>
            <a:r>
              <a:rPr lang="en-US" dirty="0"/>
              <a:t> (which serve as the equivalent of regression coefficients for the random forest model) are non-negative.</a:t>
            </a:r>
          </a:p>
        </p:txBody>
      </p:sp>
      <p:pic>
        <p:nvPicPr>
          <p:cNvPr id="6" name="Picture 5">
            <a:extLst>
              <a:ext uri="{FF2B5EF4-FFF2-40B4-BE49-F238E27FC236}">
                <a16:creationId xmlns:a16="http://schemas.microsoft.com/office/drawing/2014/main" id="{B2A3531F-6E03-FE55-7691-267F5E42B9B0}"/>
              </a:ext>
            </a:extLst>
          </p:cNvPr>
          <p:cNvPicPr>
            <a:picLocks noChangeAspect="1"/>
          </p:cNvPicPr>
          <p:nvPr/>
        </p:nvPicPr>
        <p:blipFill>
          <a:blip r:embed="rId2"/>
          <a:stretch>
            <a:fillRect/>
          </a:stretch>
        </p:blipFill>
        <p:spPr>
          <a:xfrm>
            <a:off x="715990" y="299489"/>
            <a:ext cx="10760015" cy="1382528"/>
          </a:xfrm>
          <a:prstGeom prst="rect">
            <a:avLst/>
          </a:prstGeom>
        </p:spPr>
      </p:pic>
      <p:pic>
        <p:nvPicPr>
          <p:cNvPr id="8" name="Picture 7">
            <a:extLst>
              <a:ext uri="{FF2B5EF4-FFF2-40B4-BE49-F238E27FC236}">
                <a16:creationId xmlns:a16="http://schemas.microsoft.com/office/drawing/2014/main" id="{20BCAEFD-9247-2537-F2E0-C777D1C965F6}"/>
              </a:ext>
            </a:extLst>
          </p:cNvPr>
          <p:cNvPicPr>
            <a:picLocks noChangeAspect="1"/>
          </p:cNvPicPr>
          <p:nvPr/>
        </p:nvPicPr>
        <p:blipFill>
          <a:blip r:embed="rId3"/>
          <a:stretch>
            <a:fillRect/>
          </a:stretch>
        </p:blipFill>
        <p:spPr>
          <a:xfrm>
            <a:off x="715989" y="3090008"/>
            <a:ext cx="10760015" cy="1005990"/>
          </a:xfrm>
          <a:prstGeom prst="rect">
            <a:avLst/>
          </a:prstGeom>
        </p:spPr>
      </p:pic>
      <p:sp>
        <p:nvSpPr>
          <p:cNvPr id="11" name="TextBox 10">
            <a:extLst>
              <a:ext uri="{FF2B5EF4-FFF2-40B4-BE49-F238E27FC236}">
                <a16:creationId xmlns:a16="http://schemas.microsoft.com/office/drawing/2014/main" id="{405CB096-C085-F28F-72DD-EEDA428EF98C}"/>
              </a:ext>
            </a:extLst>
          </p:cNvPr>
          <p:cNvSpPr txBox="1"/>
          <p:nvPr/>
        </p:nvSpPr>
        <p:spPr>
          <a:xfrm>
            <a:off x="2693194" y="4199829"/>
            <a:ext cx="8522493" cy="1754326"/>
          </a:xfrm>
          <a:prstGeom prst="rect">
            <a:avLst/>
          </a:prstGeom>
          <a:noFill/>
        </p:spPr>
        <p:txBody>
          <a:bodyPr wrap="square" rtlCol="0">
            <a:spAutoFit/>
          </a:bodyPr>
          <a:lstStyle/>
          <a:p>
            <a:r>
              <a:rPr lang="en-US" dirty="0"/>
              <a:t>The feature </a:t>
            </a:r>
            <a:r>
              <a:rPr lang="en-US" dirty="0" err="1"/>
              <a:t>importances</a:t>
            </a:r>
            <a:r>
              <a:rPr lang="en-US" dirty="0"/>
              <a:t> were extracted from the random forest model. The 'EU_CPIYOY' variable was found to be the most important, followed by 'EU_GDPYOY', 'UNEMP', and 'GDPYOY'. No unexpected signs in the feature </a:t>
            </a:r>
            <a:r>
              <a:rPr lang="en-US" dirty="0" err="1"/>
              <a:t>importances</a:t>
            </a:r>
            <a:r>
              <a:rPr lang="en-US" dirty="0"/>
              <a:t> were detected.</a:t>
            </a:r>
            <a:br>
              <a:rPr lang="en-US" dirty="0"/>
            </a:br>
            <a:r>
              <a:rPr lang="en-US" dirty="0"/>
              <a:t>The importance of 'EU_CPIYOY' explains model’s incorrect predictions for Q3_2021 and Q4_2021.</a:t>
            </a:r>
          </a:p>
        </p:txBody>
      </p:sp>
      <p:pic>
        <p:nvPicPr>
          <p:cNvPr id="14" name="Picture 13">
            <a:extLst>
              <a:ext uri="{FF2B5EF4-FFF2-40B4-BE49-F238E27FC236}">
                <a16:creationId xmlns:a16="http://schemas.microsoft.com/office/drawing/2014/main" id="{670DB963-84FA-03A4-E5BA-B17CD1CCC460}"/>
              </a:ext>
            </a:extLst>
          </p:cNvPr>
          <p:cNvPicPr>
            <a:picLocks noChangeAspect="1"/>
          </p:cNvPicPr>
          <p:nvPr/>
        </p:nvPicPr>
        <p:blipFill>
          <a:blip r:embed="rId4"/>
          <a:stretch>
            <a:fillRect/>
          </a:stretch>
        </p:blipFill>
        <p:spPr>
          <a:xfrm>
            <a:off x="792956" y="4199829"/>
            <a:ext cx="1562099" cy="2084734"/>
          </a:xfrm>
          <a:prstGeom prst="rect">
            <a:avLst/>
          </a:prstGeom>
        </p:spPr>
      </p:pic>
    </p:spTree>
    <p:extLst>
      <p:ext uri="{BB962C8B-B14F-4D97-AF65-F5344CB8AC3E}">
        <p14:creationId xmlns:p14="http://schemas.microsoft.com/office/powerpoint/2010/main" val="40774370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74C97FB-EE9D-1BBD-5A01-E334ECC6C82D}"/>
              </a:ext>
            </a:extLst>
          </p:cNvPr>
          <p:cNvPicPr>
            <a:picLocks noChangeAspect="1"/>
          </p:cNvPicPr>
          <p:nvPr/>
        </p:nvPicPr>
        <p:blipFill>
          <a:blip r:embed="rId2"/>
          <a:stretch>
            <a:fillRect/>
          </a:stretch>
        </p:blipFill>
        <p:spPr>
          <a:xfrm>
            <a:off x="467624" y="931652"/>
            <a:ext cx="6717546" cy="4751986"/>
          </a:xfrm>
          <a:prstGeom prst="rect">
            <a:avLst/>
          </a:prstGeom>
        </p:spPr>
      </p:pic>
      <p:sp>
        <p:nvSpPr>
          <p:cNvPr id="4" name="TextBox 3">
            <a:extLst>
              <a:ext uri="{FF2B5EF4-FFF2-40B4-BE49-F238E27FC236}">
                <a16:creationId xmlns:a16="http://schemas.microsoft.com/office/drawing/2014/main" id="{ED961AEF-514C-AE78-C6F3-388D3AAFCD2E}"/>
              </a:ext>
            </a:extLst>
          </p:cNvPr>
          <p:cNvSpPr txBox="1"/>
          <p:nvPr/>
        </p:nvSpPr>
        <p:spPr>
          <a:xfrm>
            <a:off x="560717" y="388189"/>
            <a:ext cx="3959525" cy="400110"/>
          </a:xfrm>
          <a:prstGeom prst="rect">
            <a:avLst/>
          </a:prstGeom>
          <a:noFill/>
        </p:spPr>
        <p:txBody>
          <a:bodyPr wrap="square" rtlCol="0">
            <a:spAutoFit/>
          </a:bodyPr>
          <a:lstStyle/>
          <a:p>
            <a:r>
              <a:rPr lang="en-US" sz="2000" dirty="0"/>
              <a:t>Predictions for testing sample</a:t>
            </a:r>
          </a:p>
        </p:txBody>
      </p:sp>
      <p:sp>
        <p:nvSpPr>
          <p:cNvPr id="5" name="TextBox 4">
            <a:extLst>
              <a:ext uri="{FF2B5EF4-FFF2-40B4-BE49-F238E27FC236}">
                <a16:creationId xmlns:a16="http://schemas.microsoft.com/office/drawing/2014/main" id="{F096325C-6AAE-29F6-D81D-F3FB5CA42521}"/>
              </a:ext>
            </a:extLst>
          </p:cNvPr>
          <p:cNvSpPr txBox="1"/>
          <p:nvPr/>
        </p:nvSpPr>
        <p:spPr>
          <a:xfrm>
            <a:off x="7318076" y="605325"/>
            <a:ext cx="4313207" cy="6186309"/>
          </a:xfrm>
          <a:prstGeom prst="rect">
            <a:avLst/>
          </a:prstGeom>
          <a:noFill/>
        </p:spPr>
        <p:txBody>
          <a:bodyPr wrap="square" rtlCol="0">
            <a:spAutoFit/>
          </a:bodyPr>
          <a:lstStyle/>
          <a:p>
            <a:r>
              <a:rPr lang="en-US" dirty="0"/>
              <a:t>Predicted values for the test sample are:</a:t>
            </a:r>
          </a:p>
          <a:p>
            <a:endParaRPr lang="en-US" dirty="0"/>
          </a:p>
          <a:p>
            <a:r>
              <a:rPr lang="en-US" dirty="0"/>
              <a:t>    Q1_2022:   0.046401</a:t>
            </a:r>
          </a:p>
          <a:p>
            <a:r>
              <a:rPr lang="en-US" dirty="0"/>
              <a:t>    Q2_2022:   0.045908</a:t>
            </a:r>
          </a:p>
          <a:p>
            <a:r>
              <a:rPr lang="en-US" dirty="0"/>
              <a:t>    Q3_2022:   0.043072</a:t>
            </a:r>
          </a:p>
          <a:p>
            <a:r>
              <a:rPr lang="en-US" dirty="0"/>
              <a:t>    Q4_2022:   0.043575</a:t>
            </a:r>
          </a:p>
          <a:p>
            <a:endParaRPr lang="en-US" dirty="0"/>
          </a:p>
          <a:p>
            <a:r>
              <a:rPr lang="en-US" dirty="0"/>
              <a:t>The random forest model performed well on the validation data, as evidenced by the low RMSE and the closeness of the actual versus predicted plots. While there were several pairs of highly correlated independent variables, this did not appear to negatively affect the model's overall predictive power.</a:t>
            </a:r>
          </a:p>
          <a:p>
            <a:endParaRPr lang="en-US" dirty="0"/>
          </a:p>
          <a:p>
            <a:r>
              <a:rPr lang="en-US" dirty="0"/>
              <a:t>A random forest model could be a useful tool for predicting the default rate of a bank portfolio based on macroeconomic factors.</a:t>
            </a:r>
          </a:p>
          <a:p>
            <a:endParaRPr lang="en-US" dirty="0"/>
          </a:p>
          <a:p>
            <a:endParaRPr lang="en-US" dirty="0"/>
          </a:p>
        </p:txBody>
      </p:sp>
    </p:spTree>
    <p:extLst>
      <p:ext uri="{BB962C8B-B14F-4D97-AF65-F5344CB8AC3E}">
        <p14:creationId xmlns:p14="http://schemas.microsoft.com/office/powerpoint/2010/main" val="29959086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CDE70C-2FC8-471E-B068-226D37963A76}"/>
              </a:ext>
            </a:extLst>
          </p:cNvPr>
          <p:cNvSpPr>
            <a:spLocks noGrp="1"/>
          </p:cNvSpPr>
          <p:nvPr>
            <p:ph type="title"/>
          </p:nvPr>
        </p:nvSpPr>
        <p:spPr/>
        <p:txBody>
          <a:bodyPr anchor="ctr"/>
          <a:lstStyle/>
          <a:p>
            <a:pPr algn="ctr"/>
            <a:r>
              <a:rPr lang="en-US" dirty="0"/>
              <a:t>Third model</a:t>
            </a:r>
          </a:p>
        </p:txBody>
      </p:sp>
      <p:pic>
        <p:nvPicPr>
          <p:cNvPr id="4" name="Picture 3">
            <a:extLst>
              <a:ext uri="{FF2B5EF4-FFF2-40B4-BE49-F238E27FC236}">
                <a16:creationId xmlns:a16="http://schemas.microsoft.com/office/drawing/2014/main" id="{C8C18080-27DC-030D-20E0-07DF7F7F0AA3}"/>
              </a:ext>
            </a:extLst>
          </p:cNvPr>
          <p:cNvPicPr>
            <a:picLocks noChangeAspect="1"/>
          </p:cNvPicPr>
          <p:nvPr/>
        </p:nvPicPr>
        <p:blipFill>
          <a:blip r:embed="rId2"/>
          <a:stretch>
            <a:fillRect/>
          </a:stretch>
        </p:blipFill>
        <p:spPr>
          <a:xfrm>
            <a:off x="1425892" y="3808572"/>
            <a:ext cx="9401175" cy="2009775"/>
          </a:xfrm>
          <a:prstGeom prst="rect">
            <a:avLst/>
          </a:prstGeom>
        </p:spPr>
      </p:pic>
      <p:sp>
        <p:nvSpPr>
          <p:cNvPr id="5" name="TextBox 4">
            <a:extLst>
              <a:ext uri="{FF2B5EF4-FFF2-40B4-BE49-F238E27FC236}">
                <a16:creationId xmlns:a16="http://schemas.microsoft.com/office/drawing/2014/main" id="{82069DAA-57CB-6596-D1DE-E210806675CF}"/>
              </a:ext>
            </a:extLst>
          </p:cNvPr>
          <p:cNvSpPr txBox="1"/>
          <p:nvPr/>
        </p:nvSpPr>
        <p:spPr>
          <a:xfrm>
            <a:off x="1580521" y="2192323"/>
            <a:ext cx="9411419" cy="1477328"/>
          </a:xfrm>
          <a:prstGeom prst="rect">
            <a:avLst/>
          </a:prstGeom>
          <a:noFill/>
        </p:spPr>
        <p:txBody>
          <a:bodyPr wrap="square" rtlCol="0">
            <a:spAutoFit/>
          </a:bodyPr>
          <a:lstStyle/>
          <a:p>
            <a:r>
              <a:rPr lang="en-US" dirty="0"/>
              <a:t>The SARIMAX (Seasonal </a:t>
            </a:r>
            <a:r>
              <a:rPr lang="en-US" dirty="0" err="1"/>
              <a:t>AutoRegressive</a:t>
            </a:r>
            <a:r>
              <a:rPr lang="en-US" dirty="0"/>
              <a:t> Integrated Moving Average with </a:t>
            </a:r>
            <a:r>
              <a:rPr lang="en-US" dirty="0" err="1"/>
              <a:t>eXogenous</a:t>
            </a:r>
            <a:r>
              <a:rPr lang="en-US" dirty="0"/>
              <a:t> regressors) model was used due to its ability to model seasonal data, which is suitable for our quarterly data. </a:t>
            </a:r>
          </a:p>
          <a:p>
            <a:r>
              <a:rPr lang="en-US" dirty="0"/>
              <a:t>The SARIMAX model parameters were selected using a grid search approach on the development sample.</a:t>
            </a:r>
          </a:p>
        </p:txBody>
      </p:sp>
    </p:spTree>
    <p:extLst>
      <p:ext uri="{BB962C8B-B14F-4D97-AF65-F5344CB8AC3E}">
        <p14:creationId xmlns:p14="http://schemas.microsoft.com/office/powerpoint/2010/main" val="30442993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A28040D-9FF1-7B7B-7654-24340A3D63BD}"/>
              </a:ext>
            </a:extLst>
          </p:cNvPr>
          <p:cNvPicPr>
            <a:picLocks noChangeAspect="1"/>
          </p:cNvPicPr>
          <p:nvPr/>
        </p:nvPicPr>
        <p:blipFill>
          <a:blip r:embed="rId2"/>
          <a:stretch>
            <a:fillRect/>
          </a:stretch>
        </p:blipFill>
        <p:spPr>
          <a:xfrm>
            <a:off x="462670" y="370935"/>
            <a:ext cx="5400657" cy="5546785"/>
          </a:xfrm>
          <a:prstGeom prst="rect">
            <a:avLst/>
          </a:prstGeom>
        </p:spPr>
      </p:pic>
      <p:sp>
        <p:nvSpPr>
          <p:cNvPr id="6" name="TextBox 5">
            <a:extLst>
              <a:ext uri="{FF2B5EF4-FFF2-40B4-BE49-F238E27FC236}">
                <a16:creationId xmlns:a16="http://schemas.microsoft.com/office/drawing/2014/main" id="{4F2B65D5-C86C-4283-2413-813F5BE48A3C}"/>
              </a:ext>
            </a:extLst>
          </p:cNvPr>
          <p:cNvSpPr txBox="1"/>
          <p:nvPr/>
        </p:nvSpPr>
        <p:spPr>
          <a:xfrm>
            <a:off x="6096000" y="1436167"/>
            <a:ext cx="4764833" cy="3416320"/>
          </a:xfrm>
          <a:prstGeom prst="rect">
            <a:avLst/>
          </a:prstGeom>
          <a:noFill/>
        </p:spPr>
        <p:txBody>
          <a:bodyPr wrap="square" rtlCol="0">
            <a:spAutoFit/>
          </a:bodyPr>
          <a:lstStyle/>
          <a:p>
            <a:r>
              <a:rPr lang="en-US" dirty="0"/>
              <a:t>The parameters for the SARIMAX model were determined by a grid search approach. The grid search found the best parameters to be p=1, d=0, q=0 for the non-seasonal components, and P=0, </a:t>
            </a:r>
            <a:r>
              <a:rPr lang="en-US" dirty="0">
                <a:effectLst/>
              </a:rPr>
              <a:t>D</a:t>
            </a:r>
            <a:r>
              <a:rPr lang="en-US" dirty="0"/>
              <a:t>=0, Q=0, S=4 for the seasonal components. </a:t>
            </a:r>
          </a:p>
          <a:p>
            <a:endParaRPr lang="en-US" dirty="0"/>
          </a:p>
          <a:p>
            <a:r>
              <a:rPr lang="en-US" dirty="0"/>
              <a:t>This model had the lowest Akaike Information Criterion (AIC) value of -310.524. </a:t>
            </a:r>
          </a:p>
          <a:p>
            <a:endParaRPr lang="en-US" dirty="0"/>
          </a:p>
          <a:p>
            <a:r>
              <a:rPr lang="en-US" dirty="0"/>
              <a:t>The model was then fitted using these parameters on the development sample.</a:t>
            </a:r>
          </a:p>
        </p:txBody>
      </p:sp>
    </p:spTree>
    <p:extLst>
      <p:ext uri="{BB962C8B-B14F-4D97-AF65-F5344CB8AC3E}">
        <p14:creationId xmlns:p14="http://schemas.microsoft.com/office/powerpoint/2010/main" val="34826965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278CFB-DB4F-CFD2-CAB1-D8B6AC27264E}"/>
              </a:ext>
            </a:extLst>
          </p:cNvPr>
          <p:cNvSpPr>
            <a:spLocks noGrp="1"/>
          </p:cNvSpPr>
          <p:nvPr>
            <p:ph type="title"/>
          </p:nvPr>
        </p:nvSpPr>
        <p:spPr/>
        <p:txBody>
          <a:bodyPr/>
          <a:lstStyle/>
          <a:p>
            <a:r>
              <a:rPr lang="en-US" dirty="0"/>
              <a:t>Tool Suite</a:t>
            </a:r>
          </a:p>
        </p:txBody>
      </p:sp>
      <p:pic>
        <p:nvPicPr>
          <p:cNvPr id="5" name="Content Placeholder 4" descr="A blue and yellow snake logo&#10;&#10;Description automatically generated">
            <a:extLst>
              <a:ext uri="{FF2B5EF4-FFF2-40B4-BE49-F238E27FC236}">
                <a16:creationId xmlns:a16="http://schemas.microsoft.com/office/drawing/2014/main" id="{F3E1CCA3-E441-6779-C2E9-93DF06B7DF64}"/>
              </a:ext>
            </a:extLst>
          </p:cNvPr>
          <p:cNvPicPr>
            <a:picLocks noGrp="1" noChangeAspect="1"/>
          </p:cNvPicPr>
          <p:nvPr>
            <p:ph idx="1"/>
          </p:nvPr>
        </p:nvPicPr>
        <p:blipFill rotWithShape="1">
          <a:blip r:embed="rId2"/>
          <a:srcRect b="5496"/>
          <a:stretch/>
        </p:blipFill>
        <p:spPr>
          <a:xfrm>
            <a:off x="1097280" y="2594397"/>
            <a:ext cx="1649294" cy="1707016"/>
          </a:xfrm>
        </p:spPr>
      </p:pic>
      <p:pic>
        <p:nvPicPr>
          <p:cNvPr id="7" name="Picture 6" descr="A green box with a white x on it&#10;&#10;Description automatically generated">
            <a:extLst>
              <a:ext uri="{FF2B5EF4-FFF2-40B4-BE49-F238E27FC236}">
                <a16:creationId xmlns:a16="http://schemas.microsoft.com/office/drawing/2014/main" id="{E160DDA8-0FDE-0B98-B0EE-087885A2E0AE}"/>
              </a:ext>
            </a:extLst>
          </p:cNvPr>
          <p:cNvPicPr>
            <a:picLocks noChangeAspect="1"/>
          </p:cNvPicPr>
          <p:nvPr/>
        </p:nvPicPr>
        <p:blipFill>
          <a:blip r:embed="rId3"/>
          <a:stretch>
            <a:fillRect/>
          </a:stretch>
        </p:blipFill>
        <p:spPr>
          <a:xfrm>
            <a:off x="3184103" y="2556587"/>
            <a:ext cx="1848006" cy="1744826"/>
          </a:xfrm>
          <a:prstGeom prst="rect">
            <a:avLst/>
          </a:prstGeom>
        </p:spPr>
      </p:pic>
      <p:pic>
        <p:nvPicPr>
          <p:cNvPr id="9" name="Graphic 8">
            <a:extLst>
              <a:ext uri="{FF2B5EF4-FFF2-40B4-BE49-F238E27FC236}">
                <a16:creationId xmlns:a16="http://schemas.microsoft.com/office/drawing/2014/main" id="{DF3FEB24-A823-95E9-C210-E5BCE583446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847387" y="2497595"/>
            <a:ext cx="2625012" cy="1900620"/>
          </a:xfrm>
          <a:prstGeom prst="rect">
            <a:avLst/>
          </a:prstGeom>
        </p:spPr>
      </p:pic>
      <p:pic>
        <p:nvPicPr>
          <p:cNvPr id="11" name="Picture 10" descr="A logo with blue and orange circles&#10;&#10;Description automatically generated">
            <a:extLst>
              <a:ext uri="{FF2B5EF4-FFF2-40B4-BE49-F238E27FC236}">
                <a16:creationId xmlns:a16="http://schemas.microsoft.com/office/drawing/2014/main" id="{5F5F00AA-47B1-A17D-D26D-E3E354442486}"/>
              </a:ext>
            </a:extLst>
          </p:cNvPr>
          <p:cNvPicPr>
            <a:picLocks noChangeAspect="1"/>
          </p:cNvPicPr>
          <p:nvPr/>
        </p:nvPicPr>
        <p:blipFill rotWithShape="1">
          <a:blip r:embed="rId6"/>
          <a:srcRect l="26209" t="27016" r="22235" b="21877"/>
          <a:stretch/>
        </p:blipFill>
        <p:spPr>
          <a:xfrm>
            <a:off x="8472399" y="2497595"/>
            <a:ext cx="3314528" cy="1900620"/>
          </a:xfrm>
          <a:prstGeom prst="rect">
            <a:avLst/>
          </a:prstGeom>
        </p:spPr>
      </p:pic>
      <p:pic>
        <p:nvPicPr>
          <p:cNvPr id="13" name="Picture 12" descr="A blue and black text&#10;&#10;Description automatically generated">
            <a:extLst>
              <a:ext uri="{FF2B5EF4-FFF2-40B4-BE49-F238E27FC236}">
                <a16:creationId xmlns:a16="http://schemas.microsoft.com/office/drawing/2014/main" id="{33B9F7E8-7185-D716-C3E6-C2015D77A031}"/>
              </a:ext>
            </a:extLst>
          </p:cNvPr>
          <p:cNvPicPr>
            <a:picLocks noChangeAspect="1"/>
          </p:cNvPicPr>
          <p:nvPr/>
        </p:nvPicPr>
        <p:blipFill>
          <a:blip r:embed="rId7"/>
          <a:stretch>
            <a:fillRect/>
          </a:stretch>
        </p:blipFill>
        <p:spPr>
          <a:xfrm>
            <a:off x="1097280" y="4833379"/>
            <a:ext cx="3242076" cy="1310340"/>
          </a:xfrm>
          <a:prstGeom prst="rect">
            <a:avLst/>
          </a:prstGeom>
        </p:spPr>
      </p:pic>
      <p:pic>
        <p:nvPicPr>
          <p:cNvPr id="15" name="Picture 14" descr="A blue and black logo&#10;&#10;Description automatically generated">
            <a:extLst>
              <a:ext uri="{FF2B5EF4-FFF2-40B4-BE49-F238E27FC236}">
                <a16:creationId xmlns:a16="http://schemas.microsoft.com/office/drawing/2014/main" id="{9F4233CE-D498-D3B1-D7BD-BF9103C123A9}"/>
              </a:ext>
            </a:extLst>
          </p:cNvPr>
          <p:cNvPicPr>
            <a:picLocks noChangeAspect="1"/>
          </p:cNvPicPr>
          <p:nvPr/>
        </p:nvPicPr>
        <p:blipFill>
          <a:blip r:embed="rId8"/>
          <a:stretch>
            <a:fillRect/>
          </a:stretch>
        </p:blipFill>
        <p:spPr>
          <a:xfrm>
            <a:off x="4770016" y="4728104"/>
            <a:ext cx="3379756" cy="1520890"/>
          </a:xfrm>
          <a:prstGeom prst="rect">
            <a:avLst/>
          </a:prstGeom>
        </p:spPr>
      </p:pic>
      <p:pic>
        <p:nvPicPr>
          <p:cNvPr id="19" name="Picture 18" descr="A blue logo with a black background&#10;&#10;Description automatically generated">
            <a:extLst>
              <a:ext uri="{FF2B5EF4-FFF2-40B4-BE49-F238E27FC236}">
                <a16:creationId xmlns:a16="http://schemas.microsoft.com/office/drawing/2014/main" id="{57958627-4D32-904F-CC96-3F7966CF0722}"/>
              </a:ext>
            </a:extLst>
          </p:cNvPr>
          <p:cNvPicPr>
            <a:picLocks noChangeAspect="1"/>
          </p:cNvPicPr>
          <p:nvPr/>
        </p:nvPicPr>
        <p:blipFill>
          <a:blip r:embed="rId9"/>
          <a:stretch>
            <a:fillRect/>
          </a:stretch>
        </p:blipFill>
        <p:spPr>
          <a:xfrm>
            <a:off x="8580432" y="4590537"/>
            <a:ext cx="3028436" cy="1553182"/>
          </a:xfrm>
          <a:prstGeom prst="rect">
            <a:avLst/>
          </a:prstGeom>
        </p:spPr>
      </p:pic>
    </p:spTree>
    <p:extLst>
      <p:ext uri="{BB962C8B-B14F-4D97-AF65-F5344CB8AC3E}">
        <p14:creationId xmlns:p14="http://schemas.microsoft.com/office/powerpoint/2010/main" val="32744096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0E81369-FF92-3BEF-F9C6-6DD3B429D75F}"/>
              </a:ext>
            </a:extLst>
          </p:cNvPr>
          <p:cNvPicPr>
            <a:picLocks noChangeAspect="1"/>
          </p:cNvPicPr>
          <p:nvPr/>
        </p:nvPicPr>
        <p:blipFill>
          <a:blip r:embed="rId2"/>
          <a:stretch>
            <a:fillRect/>
          </a:stretch>
        </p:blipFill>
        <p:spPr>
          <a:xfrm>
            <a:off x="491898" y="177476"/>
            <a:ext cx="2361508" cy="3396148"/>
          </a:xfrm>
          <a:prstGeom prst="rect">
            <a:avLst/>
          </a:prstGeom>
        </p:spPr>
      </p:pic>
      <p:pic>
        <p:nvPicPr>
          <p:cNvPr id="5" name="Picture 4">
            <a:extLst>
              <a:ext uri="{FF2B5EF4-FFF2-40B4-BE49-F238E27FC236}">
                <a16:creationId xmlns:a16="http://schemas.microsoft.com/office/drawing/2014/main" id="{F3B97D6E-387C-29AC-65EE-FC6783949A76}"/>
              </a:ext>
            </a:extLst>
          </p:cNvPr>
          <p:cNvPicPr>
            <a:picLocks noChangeAspect="1"/>
          </p:cNvPicPr>
          <p:nvPr/>
        </p:nvPicPr>
        <p:blipFill>
          <a:blip r:embed="rId3"/>
          <a:stretch>
            <a:fillRect/>
          </a:stretch>
        </p:blipFill>
        <p:spPr>
          <a:xfrm>
            <a:off x="358202" y="4405993"/>
            <a:ext cx="2628900" cy="266700"/>
          </a:xfrm>
          <a:prstGeom prst="rect">
            <a:avLst/>
          </a:prstGeom>
        </p:spPr>
      </p:pic>
      <p:pic>
        <p:nvPicPr>
          <p:cNvPr id="9" name="Picture 8">
            <a:extLst>
              <a:ext uri="{FF2B5EF4-FFF2-40B4-BE49-F238E27FC236}">
                <a16:creationId xmlns:a16="http://schemas.microsoft.com/office/drawing/2014/main" id="{D5C41298-1947-9FCB-51E3-938249FD8AA1}"/>
              </a:ext>
            </a:extLst>
          </p:cNvPr>
          <p:cNvPicPr>
            <a:picLocks noChangeAspect="1"/>
          </p:cNvPicPr>
          <p:nvPr/>
        </p:nvPicPr>
        <p:blipFill rotWithShape="1">
          <a:blip r:embed="rId4"/>
          <a:srcRect t="2061"/>
          <a:stretch/>
        </p:blipFill>
        <p:spPr>
          <a:xfrm>
            <a:off x="4509937" y="2508088"/>
            <a:ext cx="6068587" cy="3058398"/>
          </a:xfrm>
          <a:prstGeom prst="rect">
            <a:avLst/>
          </a:prstGeom>
        </p:spPr>
      </p:pic>
      <p:pic>
        <p:nvPicPr>
          <p:cNvPr id="11" name="Picture 10">
            <a:extLst>
              <a:ext uri="{FF2B5EF4-FFF2-40B4-BE49-F238E27FC236}">
                <a16:creationId xmlns:a16="http://schemas.microsoft.com/office/drawing/2014/main" id="{746830A9-1666-05DB-CD8E-9C983D98AD91}"/>
              </a:ext>
            </a:extLst>
          </p:cNvPr>
          <p:cNvPicPr>
            <a:picLocks noChangeAspect="1"/>
          </p:cNvPicPr>
          <p:nvPr/>
        </p:nvPicPr>
        <p:blipFill>
          <a:blip r:embed="rId5"/>
          <a:stretch>
            <a:fillRect/>
          </a:stretch>
        </p:blipFill>
        <p:spPr>
          <a:xfrm>
            <a:off x="3965510" y="330802"/>
            <a:ext cx="6808722" cy="1620364"/>
          </a:xfrm>
          <a:prstGeom prst="rect">
            <a:avLst/>
          </a:prstGeom>
        </p:spPr>
      </p:pic>
    </p:spTree>
    <p:extLst>
      <p:ext uri="{BB962C8B-B14F-4D97-AF65-F5344CB8AC3E}">
        <p14:creationId xmlns:p14="http://schemas.microsoft.com/office/powerpoint/2010/main" val="28916283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93B5AA9-0847-BF77-E197-4A86D9F09C97}"/>
              </a:ext>
            </a:extLst>
          </p:cNvPr>
          <p:cNvPicPr>
            <a:picLocks noChangeAspect="1"/>
          </p:cNvPicPr>
          <p:nvPr/>
        </p:nvPicPr>
        <p:blipFill>
          <a:blip r:embed="rId2"/>
          <a:stretch>
            <a:fillRect/>
          </a:stretch>
        </p:blipFill>
        <p:spPr>
          <a:xfrm>
            <a:off x="522029" y="1814415"/>
            <a:ext cx="3863470" cy="3229169"/>
          </a:xfrm>
          <a:prstGeom prst="rect">
            <a:avLst/>
          </a:prstGeom>
        </p:spPr>
      </p:pic>
      <p:sp>
        <p:nvSpPr>
          <p:cNvPr id="4" name="TextBox 3">
            <a:extLst>
              <a:ext uri="{FF2B5EF4-FFF2-40B4-BE49-F238E27FC236}">
                <a16:creationId xmlns:a16="http://schemas.microsoft.com/office/drawing/2014/main" id="{24DDBE6D-8678-D2BD-54A8-48A923D81706}"/>
              </a:ext>
            </a:extLst>
          </p:cNvPr>
          <p:cNvSpPr txBox="1"/>
          <p:nvPr/>
        </p:nvSpPr>
        <p:spPr>
          <a:xfrm>
            <a:off x="4898571" y="1859338"/>
            <a:ext cx="6690049" cy="3139321"/>
          </a:xfrm>
          <a:prstGeom prst="rect">
            <a:avLst/>
          </a:prstGeom>
          <a:noFill/>
        </p:spPr>
        <p:txBody>
          <a:bodyPr wrap="square" rtlCol="0">
            <a:spAutoFit/>
          </a:bodyPr>
          <a:lstStyle/>
          <a:p>
            <a:r>
              <a:rPr lang="en-US" dirty="0"/>
              <a:t>The fitted SARIMAX model is a univariate model, meaning it only uses past values of the target variable ('DR_12') to make predictions. Therefore, it does not provide coefficients for other variables like GDP or inflation.</a:t>
            </a:r>
          </a:p>
          <a:p>
            <a:endParaRPr lang="en-US" dirty="0"/>
          </a:p>
          <a:p>
            <a:r>
              <a:rPr lang="en-US" dirty="0"/>
              <a:t>ar.L1 (</a:t>
            </a:r>
            <a:r>
              <a:rPr lang="en-US" dirty="0" err="1"/>
              <a:t>AutoRegressive</a:t>
            </a:r>
            <a:r>
              <a:rPr lang="en-US" dirty="0"/>
              <a:t> term of order 1)</a:t>
            </a:r>
          </a:p>
          <a:p>
            <a:r>
              <a:rPr lang="en-US" dirty="0"/>
              <a:t>sigma2: (Variance of the error term)</a:t>
            </a:r>
          </a:p>
          <a:p>
            <a:endParaRPr lang="en-US" dirty="0"/>
          </a:p>
          <a:p>
            <a:r>
              <a:rPr lang="en-US" dirty="0"/>
              <a:t>They have a correlation of 0.000043 which is significantly lower than the specified threshold of 70%, and the signs are also in line with business expectations </a:t>
            </a:r>
          </a:p>
        </p:txBody>
      </p:sp>
    </p:spTree>
    <p:extLst>
      <p:ext uri="{BB962C8B-B14F-4D97-AF65-F5344CB8AC3E}">
        <p14:creationId xmlns:p14="http://schemas.microsoft.com/office/powerpoint/2010/main" val="1499918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6D45E40-866A-E6DF-4419-D880ECA4B20B}"/>
              </a:ext>
            </a:extLst>
          </p:cNvPr>
          <p:cNvPicPr>
            <a:picLocks noChangeAspect="1"/>
          </p:cNvPicPr>
          <p:nvPr/>
        </p:nvPicPr>
        <p:blipFill>
          <a:blip r:embed="rId2"/>
          <a:stretch>
            <a:fillRect/>
          </a:stretch>
        </p:blipFill>
        <p:spPr>
          <a:xfrm>
            <a:off x="339984" y="1618375"/>
            <a:ext cx="5622277" cy="2627054"/>
          </a:xfrm>
          <a:prstGeom prst="rect">
            <a:avLst/>
          </a:prstGeom>
        </p:spPr>
      </p:pic>
      <p:sp>
        <p:nvSpPr>
          <p:cNvPr id="4" name="TextBox 3">
            <a:extLst>
              <a:ext uri="{FF2B5EF4-FFF2-40B4-BE49-F238E27FC236}">
                <a16:creationId xmlns:a16="http://schemas.microsoft.com/office/drawing/2014/main" id="{6801A58E-C391-19E1-6FD1-9AA793BB985A}"/>
              </a:ext>
            </a:extLst>
          </p:cNvPr>
          <p:cNvSpPr txBox="1"/>
          <p:nvPr/>
        </p:nvSpPr>
        <p:spPr>
          <a:xfrm>
            <a:off x="339984" y="531245"/>
            <a:ext cx="3959525" cy="400110"/>
          </a:xfrm>
          <a:prstGeom prst="rect">
            <a:avLst/>
          </a:prstGeom>
          <a:noFill/>
        </p:spPr>
        <p:txBody>
          <a:bodyPr wrap="square" rtlCol="0">
            <a:spAutoFit/>
          </a:bodyPr>
          <a:lstStyle/>
          <a:p>
            <a:r>
              <a:rPr lang="en-US" sz="2000" dirty="0"/>
              <a:t>Predictions for testing sample</a:t>
            </a:r>
          </a:p>
        </p:txBody>
      </p:sp>
      <p:sp>
        <p:nvSpPr>
          <p:cNvPr id="5" name="TextBox 4">
            <a:extLst>
              <a:ext uri="{FF2B5EF4-FFF2-40B4-BE49-F238E27FC236}">
                <a16:creationId xmlns:a16="http://schemas.microsoft.com/office/drawing/2014/main" id="{C1BF46BA-872E-E1DA-B1D9-9DDA68DDFCDB}"/>
              </a:ext>
            </a:extLst>
          </p:cNvPr>
          <p:cNvSpPr txBox="1"/>
          <p:nvPr/>
        </p:nvSpPr>
        <p:spPr>
          <a:xfrm>
            <a:off x="6907529" y="531245"/>
            <a:ext cx="4313207" cy="4801314"/>
          </a:xfrm>
          <a:prstGeom prst="rect">
            <a:avLst/>
          </a:prstGeom>
          <a:noFill/>
        </p:spPr>
        <p:txBody>
          <a:bodyPr wrap="square" rtlCol="0">
            <a:spAutoFit/>
          </a:bodyPr>
          <a:lstStyle/>
          <a:p>
            <a:r>
              <a:rPr lang="en-US" dirty="0"/>
              <a:t>Predicted values for the test sample are:</a:t>
            </a:r>
          </a:p>
          <a:p>
            <a:endParaRPr lang="en-US" dirty="0"/>
          </a:p>
          <a:p>
            <a:r>
              <a:rPr lang="en-US" dirty="0"/>
              <a:t>    Q1_2022:   0.017940</a:t>
            </a:r>
          </a:p>
          <a:p>
            <a:r>
              <a:rPr lang="en-US" dirty="0"/>
              <a:t>    Q2_2022:   0.017561</a:t>
            </a:r>
          </a:p>
          <a:p>
            <a:r>
              <a:rPr lang="en-US" dirty="0"/>
              <a:t>    Q3_2022:   0.017190</a:t>
            </a:r>
          </a:p>
          <a:p>
            <a:r>
              <a:rPr lang="en-US" dirty="0"/>
              <a:t>    Q4_2022:   0.016827</a:t>
            </a:r>
          </a:p>
          <a:p>
            <a:endParaRPr lang="en-US" dirty="0"/>
          </a:p>
          <a:p>
            <a:r>
              <a:rPr lang="en-US" dirty="0"/>
              <a:t>The SARIMAX model was successfully used to predict 'DR_12' on the validation and test samples. It also has the best RMSE (by far) out of all and the most accurate plot.</a:t>
            </a:r>
          </a:p>
          <a:p>
            <a:endParaRPr lang="en-US" dirty="0"/>
          </a:p>
          <a:p>
            <a:r>
              <a:rPr lang="en-US" dirty="0"/>
              <a:t>Therefore, SARIMAX is selected as the final model.</a:t>
            </a:r>
          </a:p>
          <a:p>
            <a:endParaRPr lang="en-US" dirty="0"/>
          </a:p>
          <a:p>
            <a:endParaRPr lang="en-US" dirty="0"/>
          </a:p>
        </p:txBody>
      </p:sp>
    </p:spTree>
    <p:extLst>
      <p:ext uri="{BB962C8B-B14F-4D97-AF65-F5344CB8AC3E}">
        <p14:creationId xmlns:p14="http://schemas.microsoft.com/office/powerpoint/2010/main" val="24499443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10A1A01-86D8-E15D-74EF-E9E9B13A61B2}"/>
              </a:ext>
            </a:extLst>
          </p:cNvPr>
          <p:cNvSpPr txBox="1"/>
          <p:nvPr/>
        </p:nvSpPr>
        <p:spPr>
          <a:xfrm>
            <a:off x="391886" y="429208"/>
            <a:ext cx="8836090" cy="1446550"/>
          </a:xfrm>
          <a:prstGeom prst="rect">
            <a:avLst/>
          </a:prstGeom>
          <a:noFill/>
        </p:spPr>
        <p:txBody>
          <a:bodyPr wrap="square" rtlCol="0">
            <a:spAutoFit/>
          </a:bodyPr>
          <a:lstStyle/>
          <a:p>
            <a:r>
              <a:rPr lang="en-US" sz="4400" dirty="0"/>
              <a:t>Sorry for the long monologue, </a:t>
            </a:r>
          </a:p>
          <a:p>
            <a:r>
              <a:rPr lang="en-US" sz="4400" dirty="0"/>
              <a:t>here’s a cookie :)</a:t>
            </a:r>
          </a:p>
        </p:txBody>
      </p:sp>
      <p:pic>
        <p:nvPicPr>
          <p:cNvPr id="4" name="Picture 3" descr="A chocolate chip cookie on a white background&#10;&#10;Description automatically generated">
            <a:extLst>
              <a:ext uri="{FF2B5EF4-FFF2-40B4-BE49-F238E27FC236}">
                <a16:creationId xmlns:a16="http://schemas.microsoft.com/office/drawing/2014/main" id="{46D3741D-F0A2-08AE-D817-5071311C90E4}"/>
              </a:ext>
            </a:extLst>
          </p:cNvPr>
          <p:cNvPicPr>
            <a:picLocks noChangeAspect="1"/>
          </p:cNvPicPr>
          <p:nvPr/>
        </p:nvPicPr>
        <p:blipFill rotWithShape="1">
          <a:blip r:embed="rId2"/>
          <a:srcRect t="26876" b="28930"/>
          <a:stretch/>
        </p:blipFill>
        <p:spPr>
          <a:xfrm>
            <a:off x="54193" y="2220686"/>
            <a:ext cx="12137807" cy="3573624"/>
          </a:xfrm>
          <a:prstGeom prst="rect">
            <a:avLst/>
          </a:prstGeom>
        </p:spPr>
      </p:pic>
    </p:spTree>
    <p:extLst>
      <p:ext uri="{BB962C8B-B14F-4D97-AF65-F5344CB8AC3E}">
        <p14:creationId xmlns:p14="http://schemas.microsoft.com/office/powerpoint/2010/main" val="19932680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62560A-39DB-447E-B55D-785089E3EC30}"/>
              </a:ext>
            </a:extLst>
          </p:cNvPr>
          <p:cNvSpPr>
            <a:spLocks noGrp="1"/>
          </p:cNvSpPr>
          <p:nvPr>
            <p:ph type="title"/>
          </p:nvPr>
        </p:nvSpPr>
        <p:spPr/>
        <p:txBody>
          <a:bodyPr anchor="ctr"/>
          <a:lstStyle/>
          <a:p>
            <a:pPr algn="ctr"/>
            <a:r>
              <a:rPr lang="en-US" dirty="0"/>
              <a:t>Correlation Matrix</a:t>
            </a:r>
          </a:p>
        </p:txBody>
      </p:sp>
      <p:pic>
        <p:nvPicPr>
          <p:cNvPr id="10" name="Content Placeholder 9" descr="A close-up of a white and orange box&#10;&#10;Description automatically generated">
            <a:extLst>
              <a:ext uri="{FF2B5EF4-FFF2-40B4-BE49-F238E27FC236}">
                <a16:creationId xmlns:a16="http://schemas.microsoft.com/office/drawing/2014/main" id="{4EFEEA8C-EC49-A0AF-F62E-23105EE03EB0}"/>
              </a:ext>
            </a:extLst>
          </p:cNvPr>
          <p:cNvPicPr>
            <a:picLocks noGrp="1" noChangeAspect="1"/>
          </p:cNvPicPr>
          <p:nvPr>
            <p:ph sz="half" idx="1"/>
          </p:nvPr>
        </p:nvPicPr>
        <p:blipFill>
          <a:blip r:embed="rId2"/>
          <a:stretch>
            <a:fillRect/>
          </a:stretch>
        </p:blipFill>
        <p:spPr>
          <a:xfrm>
            <a:off x="481308" y="2147246"/>
            <a:ext cx="11290343" cy="2563508"/>
          </a:xfrm>
        </p:spPr>
      </p:pic>
      <p:pic>
        <p:nvPicPr>
          <p:cNvPr id="15" name="Picture 14">
            <a:extLst>
              <a:ext uri="{FF2B5EF4-FFF2-40B4-BE49-F238E27FC236}">
                <a16:creationId xmlns:a16="http://schemas.microsoft.com/office/drawing/2014/main" id="{ED045FEB-C864-D1C5-0CC7-FAC35442DE52}"/>
              </a:ext>
            </a:extLst>
          </p:cNvPr>
          <p:cNvPicPr>
            <a:picLocks noChangeAspect="1"/>
          </p:cNvPicPr>
          <p:nvPr/>
        </p:nvPicPr>
        <p:blipFill>
          <a:blip r:embed="rId3"/>
          <a:stretch>
            <a:fillRect/>
          </a:stretch>
        </p:blipFill>
        <p:spPr>
          <a:xfrm>
            <a:off x="4905029" y="4933347"/>
            <a:ext cx="2143125" cy="1312456"/>
          </a:xfrm>
          <a:prstGeom prst="rect">
            <a:avLst/>
          </a:prstGeom>
        </p:spPr>
      </p:pic>
      <p:pic>
        <p:nvPicPr>
          <p:cNvPr id="17" name="Picture 16">
            <a:extLst>
              <a:ext uri="{FF2B5EF4-FFF2-40B4-BE49-F238E27FC236}">
                <a16:creationId xmlns:a16="http://schemas.microsoft.com/office/drawing/2014/main" id="{143EA393-BEF8-A067-34EB-36BC29EA69C9}"/>
              </a:ext>
            </a:extLst>
          </p:cNvPr>
          <p:cNvPicPr>
            <a:picLocks noChangeAspect="1"/>
          </p:cNvPicPr>
          <p:nvPr/>
        </p:nvPicPr>
        <p:blipFill>
          <a:blip r:embed="rId4"/>
          <a:stretch>
            <a:fillRect/>
          </a:stretch>
        </p:blipFill>
        <p:spPr>
          <a:xfrm>
            <a:off x="7720642" y="4933347"/>
            <a:ext cx="2056067" cy="1310640"/>
          </a:xfrm>
          <a:prstGeom prst="rect">
            <a:avLst/>
          </a:prstGeom>
        </p:spPr>
      </p:pic>
      <p:sp>
        <p:nvSpPr>
          <p:cNvPr id="18" name="TextBox 17">
            <a:extLst>
              <a:ext uri="{FF2B5EF4-FFF2-40B4-BE49-F238E27FC236}">
                <a16:creationId xmlns:a16="http://schemas.microsoft.com/office/drawing/2014/main" id="{F0C0EECF-BB59-E38A-2F7C-9620CC3B3AE7}"/>
              </a:ext>
            </a:extLst>
          </p:cNvPr>
          <p:cNvSpPr txBox="1"/>
          <p:nvPr/>
        </p:nvSpPr>
        <p:spPr>
          <a:xfrm>
            <a:off x="1739508" y="5404001"/>
            <a:ext cx="3234906" cy="369332"/>
          </a:xfrm>
          <a:prstGeom prst="rect">
            <a:avLst/>
          </a:prstGeom>
          <a:noFill/>
        </p:spPr>
        <p:txBody>
          <a:bodyPr wrap="square" rtlCol="0">
            <a:spAutoFit/>
          </a:bodyPr>
          <a:lstStyle/>
          <a:p>
            <a:r>
              <a:rPr lang="en-US" dirty="0"/>
              <a:t>Correlations with ‘DR_12’:</a:t>
            </a:r>
          </a:p>
        </p:txBody>
      </p:sp>
    </p:spTree>
    <p:extLst>
      <p:ext uri="{BB962C8B-B14F-4D97-AF65-F5344CB8AC3E}">
        <p14:creationId xmlns:p14="http://schemas.microsoft.com/office/powerpoint/2010/main" val="21972484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62560A-39DB-447E-B55D-785089E3EC30}"/>
              </a:ext>
            </a:extLst>
          </p:cNvPr>
          <p:cNvSpPr>
            <a:spLocks noGrp="1"/>
          </p:cNvSpPr>
          <p:nvPr>
            <p:ph type="title"/>
          </p:nvPr>
        </p:nvSpPr>
        <p:spPr/>
        <p:txBody>
          <a:bodyPr anchor="ctr"/>
          <a:lstStyle/>
          <a:p>
            <a:pPr algn="ctr"/>
            <a:r>
              <a:rPr lang="en-US" dirty="0"/>
              <a:t>Data Splitting</a:t>
            </a:r>
          </a:p>
        </p:txBody>
      </p:sp>
      <p:pic>
        <p:nvPicPr>
          <p:cNvPr id="6" name="Picture 5">
            <a:extLst>
              <a:ext uri="{FF2B5EF4-FFF2-40B4-BE49-F238E27FC236}">
                <a16:creationId xmlns:a16="http://schemas.microsoft.com/office/drawing/2014/main" id="{DAAC4243-F7C7-E58C-56F5-4A1F7F587E70}"/>
              </a:ext>
            </a:extLst>
          </p:cNvPr>
          <p:cNvPicPr>
            <a:picLocks noChangeAspect="1"/>
          </p:cNvPicPr>
          <p:nvPr/>
        </p:nvPicPr>
        <p:blipFill>
          <a:blip r:embed="rId2"/>
          <a:stretch>
            <a:fillRect/>
          </a:stretch>
        </p:blipFill>
        <p:spPr>
          <a:xfrm>
            <a:off x="5046453" y="2035835"/>
            <a:ext cx="6109227" cy="4132052"/>
          </a:xfrm>
          <a:prstGeom prst="rect">
            <a:avLst/>
          </a:prstGeom>
        </p:spPr>
      </p:pic>
      <p:sp>
        <p:nvSpPr>
          <p:cNvPr id="8" name="TextBox 7">
            <a:extLst>
              <a:ext uri="{FF2B5EF4-FFF2-40B4-BE49-F238E27FC236}">
                <a16:creationId xmlns:a16="http://schemas.microsoft.com/office/drawing/2014/main" id="{96645067-238E-B222-B6FA-3F003E8436B4}"/>
              </a:ext>
            </a:extLst>
          </p:cNvPr>
          <p:cNvSpPr txBox="1"/>
          <p:nvPr/>
        </p:nvSpPr>
        <p:spPr>
          <a:xfrm>
            <a:off x="1036320" y="2105891"/>
            <a:ext cx="3916680" cy="3139321"/>
          </a:xfrm>
          <a:prstGeom prst="rect">
            <a:avLst/>
          </a:prstGeom>
          <a:noFill/>
        </p:spPr>
        <p:txBody>
          <a:bodyPr wrap="square" rtlCol="0">
            <a:spAutoFit/>
          </a:bodyPr>
          <a:lstStyle/>
          <a:p>
            <a:r>
              <a:rPr lang="en-US" dirty="0"/>
              <a:t>Data was split into 3 samples, according to the instructions:</a:t>
            </a:r>
          </a:p>
          <a:p>
            <a:br>
              <a:rPr lang="en-US" dirty="0"/>
            </a:br>
            <a:r>
              <a:rPr lang="en-US" dirty="0"/>
              <a:t>Development sample: 2008 – 2018</a:t>
            </a:r>
          </a:p>
          <a:p>
            <a:r>
              <a:rPr lang="en-US" dirty="0"/>
              <a:t>Validation sample: 2019 – 2021</a:t>
            </a:r>
          </a:p>
          <a:p>
            <a:r>
              <a:rPr lang="en-US" dirty="0"/>
              <a:t>Test sample: year 2022</a:t>
            </a:r>
          </a:p>
          <a:p>
            <a:endParaRPr lang="en-US" dirty="0"/>
          </a:p>
          <a:p>
            <a:r>
              <a:rPr lang="en-US" dirty="0"/>
              <a:t>These samples were used into training, validating and predicting each of the 3 models.</a:t>
            </a:r>
            <a:br>
              <a:rPr lang="en-US" dirty="0"/>
            </a:br>
            <a:endParaRPr lang="en-US" dirty="0"/>
          </a:p>
        </p:txBody>
      </p:sp>
    </p:spTree>
    <p:extLst>
      <p:ext uri="{BB962C8B-B14F-4D97-AF65-F5344CB8AC3E}">
        <p14:creationId xmlns:p14="http://schemas.microsoft.com/office/powerpoint/2010/main" val="14959685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C86D3-8FD1-4F47-A319-7D0542E48B2F}"/>
              </a:ext>
            </a:extLst>
          </p:cNvPr>
          <p:cNvSpPr>
            <a:spLocks noGrp="1"/>
          </p:cNvSpPr>
          <p:nvPr>
            <p:ph type="title"/>
          </p:nvPr>
        </p:nvSpPr>
        <p:spPr>
          <a:xfrm>
            <a:off x="1097280" y="286603"/>
            <a:ext cx="10058400" cy="1450757"/>
          </a:xfrm>
        </p:spPr>
        <p:txBody>
          <a:bodyPr vert="horz" lIns="91440" tIns="45720" rIns="91440" bIns="45720" rtlCol="0" anchor="ctr">
            <a:normAutofit/>
          </a:bodyPr>
          <a:lstStyle/>
          <a:p>
            <a:pPr algn="ctr"/>
            <a:r>
              <a:rPr lang="en-US" sz="3600" dirty="0"/>
              <a:t>General Overview of the models &amp; findings</a:t>
            </a:r>
          </a:p>
        </p:txBody>
      </p:sp>
      <p:graphicFrame>
        <p:nvGraphicFramePr>
          <p:cNvPr id="6" name="Table 6">
            <a:extLst>
              <a:ext uri="{FF2B5EF4-FFF2-40B4-BE49-F238E27FC236}">
                <a16:creationId xmlns:a16="http://schemas.microsoft.com/office/drawing/2014/main" id="{C73FD7D6-5FFF-F1C3-CB81-69211235A664}"/>
              </a:ext>
            </a:extLst>
          </p:cNvPr>
          <p:cNvGraphicFramePr>
            <a:graphicFrameLocks noGrp="1"/>
          </p:cNvGraphicFramePr>
          <p:nvPr>
            <p:ph idx="1"/>
            <p:extLst>
              <p:ext uri="{D42A27DB-BD31-4B8C-83A1-F6EECF244321}">
                <p14:modId xmlns:p14="http://schemas.microsoft.com/office/powerpoint/2010/main" val="284752900"/>
              </p:ext>
            </p:extLst>
          </p:nvPr>
        </p:nvGraphicFramePr>
        <p:xfrm>
          <a:off x="1191491" y="2108199"/>
          <a:ext cx="9963867" cy="3198092"/>
        </p:xfrm>
        <a:graphic>
          <a:graphicData uri="http://schemas.openxmlformats.org/drawingml/2006/table">
            <a:tbl>
              <a:tblPr firstRow="1" bandRow="1">
                <a:tableStyleId>{5C22544A-7EE6-4342-B048-85BDC9FD1C3A}</a:tableStyleId>
              </a:tblPr>
              <a:tblGrid>
                <a:gridCol w="3321289">
                  <a:extLst>
                    <a:ext uri="{9D8B030D-6E8A-4147-A177-3AD203B41FA5}">
                      <a16:colId xmlns:a16="http://schemas.microsoft.com/office/drawing/2014/main" val="1836728622"/>
                    </a:ext>
                  </a:extLst>
                </a:gridCol>
                <a:gridCol w="3435517">
                  <a:extLst>
                    <a:ext uri="{9D8B030D-6E8A-4147-A177-3AD203B41FA5}">
                      <a16:colId xmlns:a16="http://schemas.microsoft.com/office/drawing/2014/main" val="1125183977"/>
                    </a:ext>
                  </a:extLst>
                </a:gridCol>
                <a:gridCol w="3207061">
                  <a:extLst>
                    <a:ext uri="{9D8B030D-6E8A-4147-A177-3AD203B41FA5}">
                      <a16:colId xmlns:a16="http://schemas.microsoft.com/office/drawing/2014/main" val="2925300198"/>
                    </a:ext>
                  </a:extLst>
                </a:gridCol>
              </a:tblGrid>
              <a:tr h="511379">
                <a:tc>
                  <a:txBody>
                    <a:bodyPr/>
                    <a:lstStyle/>
                    <a:p>
                      <a:pPr algn="ctr"/>
                      <a:r>
                        <a:rPr lang="en-US" dirty="0"/>
                        <a:t>Model</a:t>
                      </a:r>
                    </a:p>
                  </a:txBody>
                  <a:tcPr/>
                </a:tc>
                <a:tc>
                  <a:txBody>
                    <a:bodyPr/>
                    <a:lstStyle/>
                    <a:p>
                      <a:pPr algn="ctr"/>
                      <a:r>
                        <a:rPr lang="en-US" dirty="0"/>
                        <a:t>Model Type</a:t>
                      </a:r>
                    </a:p>
                  </a:txBody>
                  <a:tcPr/>
                </a:tc>
                <a:tc>
                  <a:txBody>
                    <a:bodyPr/>
                    <a:lstStyle/>
                    <a:p>
                      <a:pPr algn="ctr"/>
                      <a:r>
                        <a:rPr lang="en-US" dirty="0"/>
                        <a:t>RMSE</a:t>
                      </a:r>
                    </a:p>
                  </a:txBody>
                  <a:tcPr/>
                </a:tc>
                <a:extLst>
                  <a:ext uri="{0D108BD9-81ED-4DB2-BD59-A6C34878D82A}">
                    <a16:rowId xmlns:a16="http://schemas.microsoft.com/office/drawing/2014/main" val="1614423675"/>
                  </a:ext>
                </a:extLst>
              </a:tr>
              <a:tr h="511379">
                <a:tc>
                  <a:txBody>
                    <a:bodyPr/>
                    <a:lstStyle/>
                    <a:p>
                      <a:pPr algn="ctr"/>
                      <a:r>
                        <a:rPr lang="en-US" dirty="0"/>
                        <a:t>Model #1</a:t>
                      </a:r>
                    </a:p>
                  </a:txBody>
                  <a:tcPr anchor="ctr"/>
                </a:tc>
                <a:tc>
                  <a:txBody>
                    <a:bodyPr/>
                    <a:lstStyle/>
                    <a:p>
                      <a:pPr algn="ctr"/>
                      <a:r>
                        <a:rPr lang="en-US" dirty="0"/>
                        <a:t>Multiple linear regression (MLR)</a:t>
                      </a:r>
                    </a:p>
                  </a:txBody>
                  <a:tcPr anchor="ctr"/>
                </a:tc>
                <a:tc>
                  <a:txBody>
                    <a:bodyPr/>
                    <a:lstStyle/>
                    <a:p>
                      <a:pPr algn="ctr"/>
                      <a:r>
                        <a:rPr lang="en-US" dirty="0"/>
                        <a:t>0.0218197100755919</a:t>
                      </a:r>
                    </a:p>
                  </a:txBody>
                  <a:tcPr anchor="ctr"/>
                </a:tc>
                <a:extLst>
                  <a:ext uri="{0D108BD9-81ED-4DB2-BD59-A6C34878D82A}">
                    <a16:rowId xmlns:a16="http://schemas.microsoft.com/office/drawing/2014/main" val="862596976"/>
                  </a:ext>
                </a:extLst>
              </a:tr>
              <a:tr h="1260934">
                <a:tc>
                  <a:txBody>
                    <a:bodyPr/>
                    <a:lstStyle/>
                    <a:p>
                      <a:pPr algn="ctr"/>
                      <a:r>
                        <a:rPr lang="en-US" dirty="0"/>
                        <a:t>Model #2</a:t>
                      </a:r>
                    </a:p>
                  </a:txBody>
                  <a:tcPr anchor="ctr"/>
                </a:tc>
                <a:tc>
                  <a:txBody>
                    <a:bodyPr/>
                    <a:lstStyle/>
                    <a:p>
                      <a:pPr algn="ctr"/>
                      <a:r>
                        <a:rPr lang="en-US" dirty="0"/>
                        <a:t>Random Forest Regression</a:t>
                      </a:r>
                    </a:p>
                  </a:txBody>
                  <a:tcPr anchor="ctr"/>
                </a:tc>
                <a:tc>
                  <a:txBody>
                    <a:bodyPr/>
                    <a:lstStyle/>
                    <a:p>
                      <a:pPr algn="ctr"/>
                      <a:r>
                        <a:rPr lang="en-US" dirty="0"/>
                        <a:t>0.0132858153597993</a:t>
                      </a:r>
                    </a:p>
                  </a:txBody>
                  <a:tcPr anchor="ctr"/>
                </a:tc>
                <a:extLst>
                  <a:ext uri="{0D108BD9-81ED-4DB2-BD59-A6C34878D82A}">
                    <a16:rowId xmlns:a16="http://schemas.microsoft.com/office/drawing/2014/main" val="1169252114"/>
                  </a:ext>
                </a:extLst>
              </a:tr>
              <a:tr h="511379">
                <a:tc>
                  <a:txBody>
                    <a:bodyPr/>
                    <a:lstStyle/>
                    <a:p>
                      <a:pPr algn="ctr"/>
                      <a:r>
                        <a:rPr lang="en-US" dirty="0"/>
                        <a:t>Model #3</a:t>
                      </a:r>
                    </a:p>
                  </a:txBody>
                  <a:tcPr anchor="ctr"/>
                </a:tc>
                <a:tc>
                  <a:txBody>
                    <a:bodyPr/>
                    <a:lstStyle/>
                    <a:p>
                      <a:pPr algn="ctr"/>
                      <a:r>
                        <a:rPr lang="en-US" dirty="0"/>
                        <a:t>Seasonal Auto-Regressive Integrated Moving Average with </a:t>
                      </a:r>
                      <a:r>
                        <a:rPr lang="en-US" dirty="0" err="1"/>
                        <a:t>eXogenous</a:t>
                      </a:r>
                      <a:r>
                        <a:rPr lang="en-US" dirty="0"/>
                        <a:t> factors (SARIMAX)</a:t>
                      </a:r>
                    </a:p>
                  </a:txBody>
                  <a:tcPr anchor="ctr"/>
                </a:tc>
                <a:tc>
                  <a:txBody>
                    <a:bodyPr/>
                    <a:lstStyle/>
                    <a:p>
                      <a:pPr algn="ctr"/>
                      <a:r>
                        <a:rPr lang="en-US" sz="1800" b="0" i="0" kern="1200" dirty="0">
                          <a:solidFill>
                            <a:schemeClr val="dk1"/>
                          </a:solidFill>
                          <a:effectLst/>
                          <a:latin typeface="+mn-lt"/>
                          <a:ea typeface="+mn-ea"/>
                          <a:cs typeface="+mn-cs"/>
                        </a:rPr>
                        <a:t>0.0016802358001827</a:t>
                      </a:r>
                      <a:endParaRPr lang="en-US" dirty="0"/>
                    </a:p>
                  </a:txBody>
                  <a:tcPr anchor="ctr"/>
                </a:tc>
                <a:extLst>
                  <a:ext uri="{0D108BD9-81ED-4DB2-BD59-A6C34878D82A}">
                    <a16:rowId xmlns:a16="http://schemas.microsoft.com/office/drawing/2014/main" val="2941215476"/>
                  </a:ext>
                </a:extLst>
              </a:tr>
            </a:tbl>
          </a:graphicData>
        </a:graphic>
      </p:graphicFrame>
    </p:spTree>
    <p:extLst>
      <p:ext uri="{BB962C8B-B14F-4D97-AF65-F5344CB8AC3E}">
        <p14:creationId xmlns:p14="http://schemas.microsoft.com/office/powerpoint/2010/main" val="29335143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CDE70C-2FC8-471E-B068-226D37963A76}"/>
              </a:ext>
            </a:extLst>
          </p:cNvPr>
          <p:cNvSpPr>
            <a:spLocks noGrp="1"/>
          </p:cNvSpPr>
          <p:nvPr>
            <p:ph type="title"/>
          </p:nvPr>
        </p:nvSpPr>
        <p:spPr/>
        <p:txBody>
          <a:bodyPr anchor="ctr"/>
          <a:lstStyle/>
          <a:p>
            <a:pPr algn="ctr"/>
            <a:r>
              <a:rPr lang="en-US" dirty="0"/>
              <a:t>First model</a:t>
            </a:r>
          </a:p>
        </p:txBody>
      </p:sp>
      <p:sp>
        <p:nvSpPr>
          <p:cNvPr id="4" name="TextBox 3">
            <a:extLst>
              <a:ext uri="{FF2B5EF4-FFF2-40B4-BE49-F238E27FC236}">
                <a16:creationId xmlns:a16="http://schemas.microsoft.com/office/drawing/2014/main" id="{2A84825B-69D7-1DFF-6479-B9654890A94F}"/>
              </a:ext>
            </a:extLst>
          </p:cNvPr>
          <p:cNvSpPr txBox="1"/>
          <p:nvPr/>
        </p:nvSpPr>
        <p:spPr>
          <a:xfrm>
            <a:off x="1551709" y="2369127"/>
            <a:ext cx="9088581" cy="923330"/>
          </a:xfrm>
          <a:prstGeom prst="rect">
            <a:avLst/>
          </a:prstGeom>
          <a:noFill/>
        </p:spPr>
        <p:txBody>
          <a:bodyPr wrap="square" rtlCol="0">
            <a:spAutoFit/>
          </a:bodyPr>
          <a:lstStyle/>
          <a:p>
            <a:r>
              <a:rPr lang="en-US" dirty="0"/>
              <a:t>A multiple linear regression model was built using the development dataset, with 'DR_12' as the dependent variable and 'EU_CPIYOY', 'EU_GDPYOY', and 'EURIBOR' as independent variables.</a:t>
            </a:r>
          </a:p>
        </p:txBody>
      </p:sp>
      <p:pic>
        <p:nvPicPr>
          <p:cNvPr id="6" name="Picture 5">
            <a:extLst>
              <a:ext uri="{FF2B5EF4-FFF2-40B4-BE49-F238E27FC236}">
                <a16:creationId xmlns:a16="http://schemas.microsoft.com/office/drawing/2014/main" id="{B266EE32-7A63-09A2-394F-93DD471F31E3}"/>
              </a:ext>
            </a:extLst>
          </p:cNvPr>
          <p:cNvPicPr>
            <a:picLocks noChangeAspect="1"/>
          </p:cNvPicPr>
          <p:nvPr/>
        </p:nvPicPr>
        <p:blipFill rotWithShape="1">
          <a:blip r:embed="rId2"/>
          <a:srcRect l="1" t="846" r="845" b="17640"/>
          <a:stretch/>
        </p:blipFill>
        <p:spPr>
          <a:xfrm>
            <a:off x="3377900" y="3429000"/>
            <a:ext cx="5436200" cy="2825152"/>
          </a:xfrm>
          <a:prstGeom prst="rect">
            <a:avLst/>
          </a:prstGeom>
        </p:spPr>
      </p:pic>
    </p:spTree>
    <p:extLst>
      <p:ext uri="{BB962C8B-B14F-4D97-AF65-F5344CB8AC3E}">
        <p14:creationId xmlns:p14="http://schemas.microsoft.com/office/powerpoint/2010/main" val="40291376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5B5C3388-8229-4FCC-26B3-CB7A4A3C015C}"/>
              </a:ext>
            </a:extLst>
          </p:cNvPr>
          <p:cNvPicPr>
            <a:picLocks noGrp="1" noChangeAspect="1"/>
          </p:cNvPicPr>
          <p:nvPr>
            <p:ph idx="4294967295"/>
          </p:nvPr>
        </p:nvPicPr>
        <p:blipFill>
          <a:blip r:embed="rId2"/>
          <a:stretch>
            <a:fillRect/>
          </a:stretch>
        </p:blipFill>
        <p:spPr>
          <a:xfrm>
            <a:off x="3871913" y="927472"/>
            <a:ext cx="7079458" cy="2421359"/>
          </a:xfrm>
        </p:spPr>
      </p:pic>
      <p:sp>
        <p:nvSpPr>
          <p:cNvPr id="6" name="TextBox 5">
            <a:extLst>
              <a:ext uri="{FF2B5EF4-FFF2-40B4-BE49-F238E27FC236}">
                <a16:creationId xmlns:a16="http://schemas.microsoft.com/office/drawing/2014/main" id="{DE59AB29-73D9-7394-6858-FBCCBF4A05EB}"/>
              </a:ext>
            </a:extLst>
          </p:cNvPr>
          <p:cNvSpPr txBox="1"/>
          <p:nvPr/>
        </p:nvSpPr>
        <p:spPr>
          <a:xfrm>
            <a:off x="350043" y="342900"/>
            <a:ext cx="3343275" cy="369332"/>
          </a:xfrm>
          <a:prstGeom prst="rect">
            <a:avLst/>
          </a:prstGeom>
          <a:noFill/>
        </p:spPr>
        <p:txBody>
          <a:bodyPr wrap="square" rtlCol="0">
            <a:spAutoFit/>
          </a:bodyPr>
          <a:lstStyle/>
          <a:p>
            <a:r>
              <a:rPr lang="en-US" dirty="0"/>
              <a:t>Predictions on validation set:</a:t>
            </a:r>
          </a:p>
        </p:txBody>
      </p:sp>
      <p:pic>
        <p:nvPicPr>
          <p:cNvPr id="8" name="Picture 7">
            <a:extLst>
              <a:ext uri="{FF2B5EF4-FFF2-40B4-BE49-F238E27FC236}">
                <a16:creationId xmlns:a16="http://schemas.microsoft.com/office/drawing/2014/main" id="{F9887B85-CA1A-54D1-633F-39D629D08F90}"/>
              </a:ext>
            </a:extLst>
          </p:cNvPr>
          <p:cNvPicPr>
            <a:picLocks noChangeAspect="1"/>
          </p:cNvPicPr>
          <p:nvPr/>
        </p:nvPicPr>
        <p:blipFill>
          <a:blip r:embed="rId3"/>
          <a:stretch>
            <a:fillRect/>
          </a:stretch>
        </p:blipFill>
        <p:spPr>
          <a:xfrm>
            <a:off x="471486" y="995205"/>
            <a:ext cx="3100387" cy="3903025"/>
          </a:xfrm>
          <a:prstGeom prst="rect">
            <a:avLst/>
          </a:prstGeom>
        </p:spPr>
      </p:pic>
      <p:pic>
        <p:nvPicPr>
          <p:cNvPr id="10" name="Picture 9">
            <a:extLst>
              <a:ext uri="{FF2B5EF4-FFF2-40B4-BE49-F238E27FC236}">
                <a16:creationId xmlns:a16="http://schemas.microsoft.com/office/drawing/2014/main" id="{7D764664-3710-4AA9-E04F-CBADF46191A5}"/>
              </a:ext>
            </a:extLst>
          </p:cNvPr>
          <p:cNvPicPr>
            <a:picLocks noChangeAspect="1"/>
          </p:cNvPicPr>
          <p:nvPr/>
        </p:nvPicPr>
        <p:blipFill>
          <a:blip r:embed="rId4"/>
          <a:stretch>
            <a:fillRect/>
          </a:stretch>
        </p:blipFill>
        <p:spPr>
          <a:xfrm>
            <a:off x="616741" y="5229621"/>
            <a:ext cx="2809875" cy="323850"/>
          </a:xfrm>
          <a:prstGeom prst="rect">
            <a:avLst/>
          </a:prstGeom>
        </p:spPr>
      </p:pic>
      <p:pic>
        <p:nvPicPr>
          <p:cNvPr id="12" name="Picture 11">
            <a:extLst>
              <a:ext uri="{FF2B5EF4-FFF2-40B4-BE49-F238E27FC236}">
                <a16:creationId xmlns:a16="http://schemas.microsoft.com/office/drawing/2014/main" id="{557EDECB-F7A6-E9D2-1CEA-F4D4CE249432}"/>
              </a:ext>
            </a:extLst>
          </p:cNvPr>
          <p:cNvPicPr>
            <a:picLocks noChangeAspect="1"/>
          </p:cNvPicPr>
          <p:nvPr/>
        </p:nvPicPr>
        <p:blipFill>
          <a:blip r:embed="rId5"/>
          <a:stretch>
            <a:fillRect/>
          </a:stretch>
        </p:blipFill>
        <p:spPr>
          <a:xfrm>
            <a:off x="4793456" y="3729038"/>
            <a:ext cx="4469606" cy="2513870"/>
          </a:xfrm>
          <a:prstGeom prst="rect">
            <a:avLst/>
          </a:prstGeom>
        </p:spPr>
      </p:pic>
      <p:sp>
        <p:nvSpPr>
          <p:cNvPr id="13" name="TextBox 12">
            <a:extLst>
              <a:ext uri="{FF2B5EF4-FFF2-40B4-BE49-F238E27FC236}">
                <a16:creationId xmlns:a16="http://schemas.microsoft.com/office/drawing/2014/main" id="{D3E33F86-ECD8-E76D-01AC-0B0740497505}"/>
              </a:ext>
            </a:extLst>
          </p:cNvPr>
          <p:cNvSpPr txBox="1"/>
          <p:nvPr/>
        </p:nvSpPr>
        <p:spPr>
          <a:xfrm>
            <a:off x="5857874" y="3373993"/>
            <a:ext cx="4040981" cy="369332"/>
          </a:xfrm>
          <a:prstGeom prst="rect">
            <a:avLst/>
          </a:prstGeom>
          <a:noFill/>
        </p:spPr>
        <p:txBody>
          <a:bodyPr wrap="square" rtlCol="0">
            <a:spAutoFit/>
          </a:bodyPr>
          <a:lstStyle/>
          <a:p>
            <a:r>
              <a:rPr lang="en-US" dirty="0"/>
              <a:t>Actual vs Predicted (dotted)</a:t>
            </a:r>
          </a:p>
        </p:txBody>
      </p:sp>
    </p:spTree>
    <p:extLst>
      <p:ext uri="{BB962C8B-B14F-4D97-AF65-F5344CB8AC3E}">
        <p14:creationId xmlns:p14="http://schemas.microsoft.com/office/powerpoint/2010/main" val="72517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EDEBA38-EA25-2766-C66D-D9E83882186C}"/>
              </a:ext>
            </a:extLst>
          </p:cNvPr>
          <p:cNvPicPr>
            <a:picLocks noChangeAspect="1"/>
          </p:cNvPicPr>
          <p:nvPr/>
        </p:nvPicPr>
        <p:blipFill>
          <a:blip r:embed="rId3"/>
          <a:stretch>
            <a:fillRect/>
          </a:stretch>
        </p:blipFill>
        <p:spPr>
          <a:xfrm>
            <a:off x="417727" y="271646"/>
            <a:ext cx="5678273" cy="3230149"/>
          </a:xfrm>
          <a:prstGeom prst="rect">
            <a:avLst/>
          </a:prstGeom>
        </p:spPr>
      </p:pic>
      <p:sp>
        <p:nvSpPr>
          <p:cNvPr id="6" name="TextBox 5">
            <a:extLst>
              <a:ext uri="{FF2B5EF4-FFF2-40B4-BE49-F238E27FC236}">
                <a16:creationId xmlns:a16="http://schemas.microsoft.com/office/drawing/2014/main" id="{D6585C02-D7CD-4BAE-5578-6848AA252ADB}"/>
              </a:ext>
            </a:extLst>
          </p:cNvPr>
          <p:cNvSpPr txBox="1"/>
          <p:nvPr/>
        </p:nvSpPr>
        <p:spPr>
          <a:xfrm>
            <a:off x="6659199" y="732558"/>
            <a:ext cx="4641012" cy="2308324"/>
          </a:xfrm>
          <a:prstGeom prst="rect">
            <a:avLst/>
          </a:prstGeom>
          <a:noFill/>
        </p:spPr>
        <p:txBody>
          <a:bodyPr wrap="square" rtlCol="0">
            <a:spAutoFit/>
          </a:bodyPr>
          <a:lstStyle/>
          <a:p>
            <a:r>
              <a:rPr lang="en-US" dirty="0"/>
              <a:t>The R-squared value is 0.597, which suggests that around 59.7% of the variation in the dependent variable ('DR_12') can be explained by the independent variables. The p-values for the coefficients of 'EU_CPIYOY', 'EU_GDPYOY', and 'EURIBOR' are all less than 0.05, indicating that these variables are statistically significant in predicting 'DR_12</a:t>
            </a:r>
          </a:p>
        </p:txBody>
      </p:sp>
      <p:pic>
        <p:nvPicPr>
          <p:cNvPr id="9" name="Picture 8">
            <a:extLst>
              <a:ext uri="{FF2B5EF4-FFF2-40B4-BE49-F238E27FC236}">
                <a16:creationId xmlns:a16="http://schemas.microsoft.com/office/drawing/2014/main" id="{B5D8BFA5-80CB-77FC-1458-D283E10F4F48}"/>
              </a:ext>
            </a:extLst>
          </p:cNvPr>
          <p:cNvPicPr>
            <a:picLocks noChangeAspect="1"/>
          </p:cNvPicPr>
          <p:nvPr/>
        </p:nvPicPr>
        <p:blipFill>
          <a:blip r:embed="rId4"/>
          <a:stretch>
            <a:fillRect/>
          </a:stretch>
        </p:blipFill>
        <p:spPr>
          <a:xfrm>
            <a:off x="1023250" y="3965332"/>
            <a:ext cx="4467225" cy="1514475"/>
          </a:xfrm>
          <a:prstGeom prst="rect">
            <a:avLst/>
          </a:prstGeom>
        </p:spPr>
      </p:pic>
      <p:sp>
        <p:nvSpPr>
          <p:cNvPr id="11" name="TextBox 10">
            <a:extLst>
              <a:ext uri="{FF2B5EF4-FFF2-40B4-BE49-F238E27FC236}">
                <a16:creationId xmlns:a16="http://schemas.microsoft.com/office/drawing/2014/main" id="{10D6BEE4-B30B-1513-C9DD-7BB6AA9624F5}"/>
              </a:ext>
            </a:extLst>
          </p:cNvPr>
          <p:cNvSpPr txBox="1"/>
          <p:nvPr/>
        </p:nvSpPr>
        <p:spPr>
          <a:xfrm>
            <a:off x="6659199" y="3833763"/>
            <a:ext cx="4106174" cy="1754326"/>
          </a:xfrm>
          <a:prstGeom prst="rect">
            <a:avLst/>
          </a:prstGeom>
          <a:noFill/>
        </p:spPr>
        <p:txBody>
          <a:bodyPr wrap="square" rtlCol="0">
            <a:spAutoFit/>
          </a:bodyPr>
          <a:lstStyle/>
          <a:p>
            <a:r>
              <a:rPr lang="en-US" dirty="0"/>
              <a:t>Autocorrelation test (failed)</a:t>
            </a:r>
          </a:p>
          <a:p>
            <a:r>
              <a:rPr lang="en-US" dirty="0"/>
              <a:t>Durbin-Watson (DW)</a:t>
            </a:r>
          </a:p>
          <a:p>
            <a:endParaRPr lang="en-US" dirty="0"/>
          </a:p>
          <a:p>
            <a:r>
              <a:rPr lang="en-US" dirty="0"/>
              <a:t>The DW statistic is 0.615, which indicates the presence of positive autocorrelation.</a:t>
            </a:r>
          </a:p>
        </p:txBody>
      </p:sp>
    </p:spTree>
    <p:extLst>
      <p:ext uri="{BB962C8B-B14F-4D97-AF65-F5344CB8AC3E}">
        <p14:creationId xmlns:p14="http://schemas.microsoft.com/office/powerpoint/2010/main" val="11170686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5AA063A-A44C-3679-2A15-5E5F7B8E464F}"/>
              </a:ext>
            </a:extLst>
          </p:cNvPr>
          <p:cNvPicPr>
            <a:picLocks noChangeAspect="1"/>
          </p:cNvPicPr>
          <p:nvPr/>
        </p:nvPicPr>
        <p:blipFill>
          <a:blip r:embed="rId2"/>
          <a:stretch>
            <a:fillRect/>
          </a:stretch>
        </p:blipFill>
        <p:spPr>
          <a:xfrm>
            <a:off x="4560759" y="246257"/>
            <a:ext cx="7413881" cy="3424686"/>
          </a:xfrm>
          <a:prstGeom prst="rect">
            <a:avLst/>
          </a:prstGeom>
        </p:spPr>
      </p:pic>
      <p:sp>
        <p:nvSpPr>
          <p:cNvPr id="6" name="TextBox 5">
            <a:extLst>
              <a:ext uri="{FF2B5EF4-FFF2-40B4-BE49-F238E27FC236}">
                <a16:creationId xmlns:a16="http://schemas.microsoft.com/office/drawing/2014/main" id="{7F91E12F-972B-371C-8797-AD7C449E93C2}"/>
              </a:ext>
            </a:extLst>
          </p:cNvPr>
          <p:cNvSpPr txBox="1"/>
          <p:nvPr/>
        </p:nvSpPr>
        <p:spPr>
          <a:xfrm>
            <a:off x="510255" y="3878921"/>
            <a:ext cx="11464386" cy="2585323"/>
          </a:xfrm>
          <a:prstGeom prst="rect">
            <a:avLst/>
          </a:prstGeom>
          <a:noFill/>
        </p:spPr>
        <p:txBody>
          <a:bodyPr wrap="square" rtlCol="0">
            <a:spAutoFit/>
          </a:bodyPr>
          <a:lstStyle/>
          <a:p>
            <a:pPr>
              <a:buFont typeface="Arial" panose="020B0604020202020204" pitchFamily="34" charset="0"/>
              <a:buChar char="•"/>
            </a:pPr>
            <a:r>
              <a:rPr lang="en-US" dirty="0"/>
              <a:t>'DR_12': The p-value is 0.48, which is greater than 0.05. We cannot reject the null hypothesis of the ADF test, implying that the 'DR_12' series is non-stationary.</a:t>
            </a:r>
          </a:p>
          <a:p>
            <a:pPr>
              <a:buFont typeface="Arial" panose="020B0604020202020204" pitchFamily="34" charset="0"/>
              <a:buChar char="•"/>
            </a:pPr>
            <a:r>
              <a:rPr lang="en-US" dirty="0"/>
              <a:t>'EU_CPIYOY': The p-value is 0.58, which is greater than 0.05. We cannot reject the null hypothesis of the ADF test, implying that the 'EU_CPIYOY' series is non-stationary.</a:t>
            </a:r>
          </a:p>
          <a:p>
            <a:pPr>
              <a:buFont typeface="Arial" panose="020B0604020202020204" pitchFamily="34" charset="0"/>
              <a:buChar char="•"/>
            </a:pPr>
            <a:r>
              <a:rPr lang="en-US" dirty="0"/>
              <a:t>'EU_GDPYOY': The p-value is 0.82, which is greater than 0.05. We cannot reject the null hypothesis of the ADF test, implying that the 'EU_GDPYOY' series is non-stationary.</a:t>
            </a:r>
          </a:p>
          <a:p>
            <a:pPr>
              <a:buFont typeface="Arial" panose="020B0604020202020204" pitchFamily="34" charset="0"/>
              <a:buChar char="•"/>
            </a:pPr>
            <a:r>
              <a:rPr lang="en-US" dirty="0"/>
              <a:t>'EURIBOR': The p-value is 0.0016, which is less than 0.05. We can reject the null hypothesis of the ADF test, implying that the 'EURIBOR' series is stationary.</a:t>
            </a:r>
          </a:p>
          <a:p>
            <a:endParaRPr lang="en-US" dirty="0"/>
          </a:p>
        </p:txBody>
      </p:sp>
      <p:sp>
        <p:nvSpPr>
          <p:cNvPr id="7" name="TextBox 6">
            <a:extLst>
              <a:ext uri="{FF2B5EF4-FFF2-40B4-BE49-F238E27FC236}">
                <a16:creationId xmlns:a16="http://schemas.microsoft.com/office/drawing/2014/main" id="{2D23D163-6F92-18FC-EDAA-1B89F4830139}"/>
              </a:ext>
            </a:extLst>
          </p:cNvPr>
          <p:cNvSpPr txBox="1"/>
          <p:nvPr/>
        </p:nvSpPr>
        <p:spPr>
          <a:xfrm>
            <a:off x="510255" y="489144"/>
            <a:ext cx="3876009" cy="2308324"/>
          </a:xfrm>
          <a:prstGeom prst="rect">
            <a:avLst/>
          </a:prstGeom>
          <a:noFill/>
        </p:spPr>
        <p:txBody>
          <a:bodyPr wrap="square" rtlCol="0">
            <a:spAutoFit/>
          </a:bodyPr>
          <a:lstStyle/>
          <a:p>
            <a:r>
              <a:rPr lang="en-US" dirty="0"/>
              <a:t>Stationarity test (failed)</a:t>
            </a:r>
          </a:p>
          <a:p>
            <a:r>
              <a:rPr lang="en-US" dirty="0"/>
              <a:t>Augmented Dickey-Fuller (ADF)</a:t>
            </a:r>
            <a:br>
              <a:rPr lang="en-US" dirty="0"/>
            </a:br>
            <a:br>
              <a:rPr lang="en-US" dirty="0"/>
            </a:br>
            <a:r>
              <a:rPr lang="en-US" dirty="0"/>
              <a:t>The non-stationarity of 'DR_12', 'EU_CPIYOY', and 'EU_GDPYOY' could be a potential issue for our linear regression model, as it assumes that the data is stationary</a:t>
            </a:r>
          </a:p>
        </p:txBody>
      </p:sp>
    </p:spTree>
    <p:extLst>
      <p:ext uri="{BB962C8B-B14F-4D97-AF65-F5344CB8AC3E}">
        <p14:creationId xmlns:p14="http://schemas.microsoft.com/office/powerpoint/2010/main" val="632002701"/>
      </p:ext>
    </p:extLst>
  </p:cSld>
  <p:clrMapOvr>
    <a:masterClrMapping/>
  </p:clrMapOvr>
</p:sld>
</file>

<file path=ppt/theme/theme1.xml><?xml version="1.0" encoding="utf-8"?>
<a:theme xmlns:a="http://schemas.openxmlformats.org/drawingml/2006/main" name="1_RetrospectVTI">
  <a:themeElements>
    <a:clrScheme name="Custom 34">
      <a:dk1>
        <a:sysClr val="windowText" lastClr="000000"/>
      </a:dk1>
      <a:lt1>
        <a:sysClr val="window" lastClr="FFFFFF"/>
      </a:lt1>
      <a:dk2>
        <a:srgbClr val="39302A"/>
      </a:dk2>
      <a:lt2>
        <a:srgbClr val="E5DEDB"/>
      </a:lt2>
      <a:accent1>
        <a:srgbClr val="EC7016"/>
      </a:accent1>
      <a:accent2>
        <a:srgbClr val="F8931D"/>
      </a:accent2>
      <a:accent3>
        <a:srgbClr val="CE8D3E"/>
      </a:accent3>
      <a:accent4>
        <a:srgbClr val="E64823"/>
      </a:accent4>
      <a:accent5>
        <a:srgbClr val="FFCA08"/>
      </a:accent5>
      <a:accent6>
        <a:srgbClr val="9C6A6A"/>
      </a:accent6>
      <a:hlink>
        <a:srgbClr val="2998E3"/>
      </a:hlink>
      <a:folHlink>
        <a:srgbClr val="7F723D"/>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themeOverride>
</file>

<file path=ppt/theme/themeOverride2.xml><?xml version="1.0" encoding="utf-8"?>
<a:themeOverride xmlns:a="http://schemas.openxmlformats.org/drawingml/2006/main">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93932EF5-314F-409E-8020-FEE5FA0795B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AA3F7EDC-E5B4-4BBC-9D2A-CBE6D46C37AD}">
  <ds:schemaRefs>
    <ds:schemaRef ds:uri="http://schemas.microsoft.com/sharepoint/v3/contenttype/forms"/>
  </ds:schemaRefs>
</ds:datastoreItem>
</file>

<file path=customXml/itemProps3.xml><?xml version="1.0" encoding="utf-8"?>
<ds:datastoreItem xmlns:ds="http://schemas.openxmlformats.org/officeDocument/2006/customXml" ds:itemID="{A03EEFF0-FB57-4CB4-8BFC-DF397689E2ED}">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{C6FE3BA9-04C4-4837-BC08-5C513BE3CC57}tf22712842_win32</Template>
  <TotalTime>1087</TotalTime>
  <Words>1422</Words>
  <Application>Microsoft Office PowerPoint</Application>
  <PresentationFormat>Widescreen</PresentationFormat>
  <Paragraphs>112</Paragraphs>
  <Slides>23</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23</vt:i4>
      </vt:variant>
    </vt:vector>
  </HeadingPairs>
  <TitlesOfParts>
    <vt:vector size="29" baseType="lpstr">
      <vt:lpstr>Arial</vt:lpstr>
      <vt:lpstr>Bookman Old Style</vt:lpstr>
      <vt:lpstr>Calibri</vt:lpstr>
      <vt:lpstr>Franklin Gothic Book</vt:lpstr>
      <vt:lpstr>Verdana</vt:lpstr>
      <vt:lpstr>1_RetrospectVTI</vt:lpstr>
      <vt:lpstr>Deloitte/BT Quant Competition</vt:lpstr>
      <vt:lpstr>Tool Suite</vt:lpstr>
      <vt:lpstr>Correlation Matrix</vt:lpstr>
      <vt:lpstr>Data Splitting</vt:lpstr>
      <vt:lpstr>General Overview of the models &amp; findings</vt:lpstr>
      <vt:lpstr>First model</vt:lpstr>
      <vt:lpstr>PowerPoint Presentation</vt:lpstr>
      <vt:lpstr>PowerPoint Presentation</vt:lpstr>
      <vt:lpstr>PowerPoint Presentation</vt:lpstr>
      <vt:lpstr>PowerPoint Presentation</vt:lpstr>
      <vt:lpstr>PowerPoint Presentation</vt:lpstr>
      <vt:lpstr>PowerPoint Presentation</vt:lpstr>
      <vt:lpstr>Second model</vt:lpstr>
      <vt:lpstr>PowerPoint Presentation</vt:lpstr>
      <vt:lpstr>PowerPoint Presentation</vt:lpstr>
      <vt:lpstr>PowerPoint Presentation</vt:lpstr>
      <vt:lpstr>PowerPoint Presentation</vt:lpstr>
      <vt:lpstr>Third model</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Lorem Ipsum</dc:title>
  <dc:creator>Octavian Rentea</dc:creator>
  <cp:lastModifiedBy>Sebastian Coroian</cp:lastModifiedBy>
  <cp:revision>33</cp:revision>
  <dcterms:created xsi:type="dcterms:W3CDTF">2023-05-30T10:25:30Z</dcterms:created>
  <dcterms:modified xsi:type="dcterms:W3CDTF">2023-07-16T17:34:02Z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